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90592" autoAdjust="0"/>
  </p:normalViewPr>
  <p:slideViewPr>
    <p:cSldViewPr snapToGrid="0">
      <p:cViewPr varScale="1">
        <p:scale>
          <a:sx n="104" d="100"/>
          <a:sy n="104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80ABC-CFAC-47EB-ACFF-85A21C331C13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DAB4D-6287-42A3-A01B-119D9AA52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0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sz="12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메인 서버용 웹프레임워크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sz="12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로그인 </a:t>
            </a:r>
            <a:r>
              <a:rPr lang="en-US" altLang="ko-KR" sz="12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endParaRPr lang="ko-KR" altLang="en-US" sz="1200" dirty="0" smtClean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sz="12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실시간 오디오 공유를 위한 모듈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https </a:t>
            </a:r>
            <a:r>
              <a:rPr lang="ko-KR" altLang="en-US" sz="12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서버를 열기 위해 </a:t>
            </a:r>
            <a:r>
              <a:rPr lang="en-US" altLang="ko-KR" sz="12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SSL </a:t>
            </a:r>
            <a:r>
              <a:rPr lang="ko-KR" altLang="en-US" sz="12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제작용</a:t>
            </a:r>
            <a:endParaRPr lang="en-US" altLang="ko-KR" sz="1200" dirty="0" smtClean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sz="1200" dirty="0" err="1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채팅용</a:t>
            </a:r>
            <a:r>
              <a:rPr lang="ko-KR" altLang="en-US" sz="12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서버를 위한 </a:t>
            </a:r>
            <a:r>
              <a:rPr lang="ko-KR" altLang="en-US" sz="1200" dirty="0" err="1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클라우드</a:t>
            </a:r>
            <a:endParaRPr lang="ko-KR" altLang="en-US" sz="1200" dirty="0" smtClean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DAB4D-6287-42A3-A01B-119D9AA52E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3875-B82C-4DB0-BC52-9C379FA0ED48}" type="datetimeFigureOut">
              <a:rPr lang="ko-KR" altLang="en-US" smtClean="0"/>
              <a:t>2017-11-25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D89E-F06A-42B8-964C-F9757432D2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80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3875-B82C-4DB0-BC52-9C379FA0ED48}" type="datetimeFigureOut">
              <a:rPr lang="ko-KR" altLang="en-US" smtClean="0"/>
              <a:t>2017-11-25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D89E-F06A-42B8-964C-F9757432D2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32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3875-B82C-4DB0-BC52-9C379FA0ED48}" type="datetimeFigureOut">
              <a:rPr lang="ko-KR" altLang="en-US" smtClean="0"/>
              <a:t>2017-11-25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D89E-F06A-42B8-964C-F9757432D2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9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3875-B82C-4DB0-BC52-9C379FA0ED48}" type="datetimeFigureOut">
              <a:rPr lang="ko-KR" altLang="en-US" smtClean="0"/>
              <a:t>2017-11-25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D89E-F06A-42B8-964C-F9757432D2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49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3875-B82C-4DB0-BC52-9C379FA0ED48}" type="datetimeFigureOut">
              <a:rPr lang="ko-KR" altLang="en-US" smtClean="0"/>
              <a:t>2017-11-25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D89E-F06A-42B8-964C-F9757432D2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58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3875-B82C-4DB0-BC52-9C379FA0ED48}" type="datetimeFigureOut">
              <a:rPr lang="ko-KR" altLang="en-US" smtClean="0"/>
              <a:t>2017-11-25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D89E-F06A-42B8-964C-F9757432D2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49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3875-B82C-4DB0-BC52-9C379FA0ED48}" type="datetimeFigureOut">
              <a:rPr lang="ko-KR" altLang="en-US" smtClean="0"/>
              <a:t>2017-11-25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D89E-F06A-42B8-964C-F9757432D2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30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3875-B82C-4DB0-BC52-9C379FA0ED48}" type="datetimeFigureOut">
              <a:rPr lang="ko-KR" altLang="en-US" smtClean="0"/>
              <a:t>2017-11-25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D89E-F06A-42B8-964C-F9757432D2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3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3875-B82C-4DB0-BC52-9C379FA0ED48}" type="datetimeFigureOut">
              <a:rPr lang="ko-KR" altLang="en-US" smtClean="0"/>
              <a:t>2017-11-25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D89E-F06A-42B8-964C-F9757432D2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3875-B82C-4DB0-BC52-9C379FA0ED48}" type="datetimeFigureOut">
              <a:rPr lang="ko-KR" altLang="en-US" smtClean="0"/>
              <a:t>2017-11-25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D89E-F06A-42B8-964C-F9757432D2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11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3875-B82C-4DB0-BC52-9C379FA0ED48}" type="datetimeFigureOut">
              <a:rPr lang="ko-KR" altLang="en-US" smtClean="0"/>
              <a:t>2017-11-25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D89E-F06A-42B8-964C-F9757432D2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7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63875-B82C-4DB0-BC52-9C379FA0ED48}" type="datetimeFigureOut">
              <a:rPr lang="ko-KR" altLang="en-US" smtClean="0"/>
              <a:t>2017-11-25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D89E-F06A-42B8-964C-F9757432D2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20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462" y="5037513"/>
            <a:ext cx="34804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2017 EC </a:t>
            </a:r>
            <a:r>
              <a:rPr lang="en-US" altLang="ko-KR" sz="3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en-US" altLang="ko-KR" sz="300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Advance</a:t>
            </a:r>
          </a:p>
          <a:p>
            <a:r>
              <a:rPr lang="en-US" altLang="ko-KR" sz="300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27</a:t>
            </a:r>
            <a:r>
              <a:rPr lang="ko-KR" altLang="en-US" sz="300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기</a:t>
            </a:r>
            <a:r>
              <a:rPr lang="ko-KR" altLang="en-US" sz="3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김건훈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r="7978" b="29991"/>
          <a:stretch/>
        </p:blipFill>
        <p:spPr>
          <a:xfrm>
            <a:off x="3310714" y="2219499"/>
            <a:ext cx="5637071" cy="13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67950" y="-130629"/>
            <a:ext cx="2239348" cy="7212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415" y="426448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과정</a:t>
            </a:r>
            <a:endParaRPr lang="ko-KR" altLang="en-US" sz="3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7947" y="1036432"/>
            <a:ext cx="17354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4708" y="3044765"/>
            <a:ext cx="19800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http://</a:t>
            </a:r>
            <a:endParaRPr lang="ko-KR" altLang="en-US" sz="50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1"/>
          <a:stretch/>
        </p:blipFill>
        <p:spPr>
          <a:xfrm>
            <a:off x="7777022" y="2282836"/>
            <a:ext cx="2811965" cy="238563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6331987" y="3144728"/>
            <a:ext cx="1237785" cy="76181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47942" y="3525633"/>
            <a:ext cx="12715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SSL</a:t>
            </a:r>
            <a:endParaRPr lang="ko-KR" altLang="en-US" sz="50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331987" y="3144728"/>
            <a:ext cx="1237785" cy="76181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37913" y="2580508"/>
            <a:ext cx="27815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OpenSSL</a:t>
            </a:r>
            <a:endParaRPr lang="ko-KR" altLang="en-US" sz="50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82315" y="3044765"/>
            <a:ext cx="22958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</a:t>
            </a:r>
            <a:endParaRPr lang="ko-KR" altLang="en-US" sz="50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531" y="1337468"/>
            <a:ext cx="1418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마이크 권한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42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7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67950" y="-130629"/>
            <a:ext cx="2239348" cy="7212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415" y="426448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과정</a:t>
            </a:r>
            <a:endParaRPr lang="ko-KR" altLang="en-US" sz="3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7947" y="1036432"/>
            <a:ext cx="17354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630539" y="1903254"/>
            <a:ext cx="6894256" cy="553998"/>
            <a:chOff x="3630539" y="2674779"/>
            <a:chExt cx="6894256" cy="553998"/>
          </a:xfrm>
        </p:grpSpPr>
        <p:sp>
          <p:nvSpPr>
            <p:cNvPr id="13" name="TextBox 12"/>
            <p:cNvSpPr txBox="1"/>
            <p:nvPr/>
          </p:nvSpPr>
          <p:spPr>
            <a:xfrm>
              <a:off x="3630539" y="2674779"/>
              <a:ext cx="1958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main page</a:t>
              </a:r>
              <a:endParaRPr lang="ko-KR" altLang="en-US" sz="30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853112" y="2823354"/>
              <a:ext cx="435547" cy="256847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2684" y="2674779"/>
              <a:ext cx="10054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login</a:t>
              </a:r>
              <a:endParaRPr lang="ko-KR" altLang="en-US" sz="30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21683" y="2674779"/>
              <a:ext cx="2003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voice page</a:t>
              </a:r>
              <a:endParaRPr lang="ko-KR" altLang="en-US" sz="30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7822111" y="2823354"/>
              <a:ext cx="435547" cy="256847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51244" y="3293582"/>
            <a:ext cx="17171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localhost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96816" y="3293582"/>
            <a:ext cx="17171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localhost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6197" y="4683910"/>
            <a:ext cx="36740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lolvoice.run.goorm.io</a:t>
            </a:r>
            <a:endParaRPr lang="ko-KR" altLang="en-US" sz="30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600575" y="2676525"/>
            <a:ext cx="0" cy="533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086600" y="2676525"/>
            <a:ext cx="0" cy="533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553575" y="2676525"/>
            <a:ext cx="0" cy="18954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6569" y="1337468"/>
            <a:ext cx="1184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서버 연결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1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436885" y="2768431"/>
            <a:ext cx="5318230" cy="1302477"/>
            <a:chOff x="3341596" y="2914955"/>
            <a:chExt cx="5318230" cy="130247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341596" y="4217432"/>
              <a:ext cx="531823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07867" y="2914955"/>
              <a:ext cx="15856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시</a:t>
              </a:r>
              <a:r>
                <a:rPr lang="ko-KR" altLang="en-US" sz="60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436885" y="2768431"/>
            <a:ext cx="5318230" cy="1302477"/>
            <a:chOff x="3341596" y="2914955"/>
            <a:chExt cx="5318230" cy="130247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341596" y="4217432"/>
              <a:ext cx="531823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614483" y="2914955"/>
              <a:ext cx="4772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향후 발전 계획</a:t>
              </a:r>
              <a:endParaRPr lang="ko-KR" altLang="en-US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0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67950" y="-130629"/>
            <a:ext cx="2239348" cy="7212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415" y="535342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향후 발전 계획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7947" y="1036432"/>
            <a:ext cx="17354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88622" y="1543037"/>
            <a:ext cx="32223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www. ~~~ .com</a:t>
            </a:r>
            <a:endParaRPr lang="ko-KR" altLang="en-US" sz="35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47983" y="3025474"/>
            <a:ext cx="39036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 대 다 보이스 채팅</a:t>
            </a:r>
            <a:endParaRPr lang="en-US" altLang="ko-KR" sz="35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55809" y="4507911"/>
            <a:ext cx="40879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 정보 받아오기</a:t>
            </a:r>
            <a:endParaRPr lang="en-US" altLang="ko-KR" sz="35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60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43644" y="-83975"/>
            <a:ext cx="3263315" cy="7641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088579" y="1906814"/>
            <a:ext cx="1997452" cy="3342951"/>
            <a:chOff x="4213373" y="1757525"/>
            <a:chExt cx="1997452" cy="3342951"/>
          </a:xfrm>
        </p:grpSpPr>
        <p:sp>
          <p:nvSpPr>
            <p:cNvPr id="8" name="TextBox 7"/>
            <p:cNvSpPr txBox="1"/>
            <p:nvPr/>
          </p:nvSpPr>
          <p:spPr>
            <a:xfrm rot="16200000">
              <a:off x="3364903" y="2605995"/>
              <a:ext cx="332815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accent2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Index</a:t>
              </a:r>
              <a:endParaRPr lang="ko-KR" altLang="en-US" sz="10000" dirty="0">
                <a:solidFill>
                  <a:schemeClr val="accent2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5277236" y="4166887"/>
              <a:ext cx="11592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>
                      <a:lumMod val="50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목차</a:t>
              </a:r>
              <a:endParaRPr lang="ko-KR" altLang="en-US" sz="4000" dirty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5301408" y="347615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Index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658374" y="3512911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목차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96774" y="2448424"/>
            <a:ext cx="2759089" cy="2709602"/>
            <a:chOff x="3212492" y="2448424"/>
            <a:chExt cx="2759089" cy="2709602"/>
          </a:xfrm>
        </p:grpSpPr>
        <p:sp>
          <p:nvSpPr>
            <p:cNvPr id="9" name="TextBox 8"/>
            <p:cNvSpPr txBox="1"/>
            <p:nvPr/>
          </p:nvSpPr>
          <p:spPr>
            <a:xfrm>
              <a:off x="3212492" y="2448424"/>
              <a:ext cx="14318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 동기</a:t>
              </a:r>
              <a:endParaRPr lang="ko-KR" altLang="en-US" sz="2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2492" y="3006561"/>
              <a:ext cx="275908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작품 소개 및 간소화</a:t>
              </a:r>
              <a:endParaRPr lang="ko-KR" altLang="en-US" sz="2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2492" y="3564698"/>
              <a:ext cx="14318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 과정</a:t>
              </a:r>
              <a:endParaRPr lang="ko-KR" altLang="en-US" sz="2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12492" y="4122835"/>
              <a:ext cx="76815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시연</a:t>
              </a:r>
              <a:endParaRPr lang="en-US" altLang="ko-KR" sz="25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2492" y="4680972"/>
              <a:ext cx="20954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향후 발전 계획</a:t>
              </a:r>
              <a:endParaRPr lang="en-US" altLang="ko-KR" sz="25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436885" y="2768431"/>
            <a:ext cx="5318230" cy="1302477"/>
            <a:chOff x="3341596" y="2914955"/>
            <a:chExt cx="5318230" cy="130247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341596" y="4217432"/>
              <a:ext cx="531823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11174" y="2914955"/>
              <a:ext cx="31790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 동기</a:t>
              </a:r>
              <a:endParaRPr lang="ko-KR" altLang="en-US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4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67950" y="-130629"/>
            <a:ext cx="2239348" cy="7212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415" y="426448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동기</a:t>
            </a:r>
            <a:endParaRPr lang="ko-KR" altLang="en-US" sz="3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7947" y="1036432"/>
            <a:ext cx="17354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5"/>
          <a:stretch/>
        </p:blipFill>
        <p:spPr>
          <a:xfrm>
            <a:off x="7910324" y="2649895"/>
            <a:ext cx="2279606" cy="19594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4"/>
          <a:stretch/>
        </p:blipFill>
        <p:spPr>
          <a:xfrm>
            <a:off x="4059757" y="2510713"/>
            <a:ext cx="2450048" cy="20045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83"/>
          <a:stretch/>
        </p:blipFill>
        <p:spPr>
          <a:xfrm>
            <a:off x="5781675" y="2385755"/>
            <a:ext cx="2628900" cy="21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913077" y="2768431"/>
            <a:ext cx="6365845" cy="1302477"/>
            <a:chOff x="2817788" y="2914955"/>
            <a:chExt cx="6365845" cy="130247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41596" y="4217432"/>
              <a:ext cx="531823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17788" y="2914955"/>
              <a:ext cx="63658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작품 소개 및 간소화</a:t>
              </a:r>
              <a:endParaRPr lang="ko-KR" altLang="en-US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4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67950" y="-130629"/>
            <a:ext cx="2239348" cy="7212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8753" y="297768"/>
            <a:ext cx="16786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작품 소개</a:t>
            </a:r>
            <a:endParaRPr lang="en-US" altLang="ko-KR" sz="30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ko-KR" altLang="en-US" sz="3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및 </a:t>
            </a:r>
            <a:endParaRPr lang="en-US" altLang="ko-KR" sz="30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ko-KR" altLang="en-US" sz="3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간소화</a:t>
            </a:r>
            <a:endParaRPr lang="ko-KR" altLang="en-US" sz="3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7947" y="1803089"/>
            <a:ext cx="17354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964929" y="1438468"/>
            <a:ext cx="8518443" cy="3981064"/>
            <a:chOff x="3179533" y="1431388"/>
            <a:chExt cx="8518443" cy="3981064"/>
          </a:xfrm>
        </p:grpSpPr>
        <p:sp>
          <p:nvSpPr>
            <p:cNvPr id="8" name="TextBox 7"/>
            <p:cNvSpPr txBox="1"/>
            <p:nvPr/>
          </p:nvSpPr>
          <p:spPr>
            <a:xfrm>
              <a:off x="3179533" y="1431388"/>
              <a:ext cx="33329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www.lolvoice.com</a:t>
              </a:r>
              <a:r>
                <a:rPr lang="en-US" altLang="ko-KR" sz="2500" dirty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25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접속</a:t>
              </a:r>
              <a:endParaRPr lang="ko-KR" altLang="en-US" sz="25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6062" y="2599391"/>
              <a:ext cx="105990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로그인</a:t>
              </a:r>
              <a:endParaRPr lang="ko-KR" altLang="en-US" sz="25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4240" y="3767394"/>
              <a:ext cx="172354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err="1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소환사</a:t>
              </a:r>
              <a:r>
                <a:rPr lang="ko-KR" altLang="en-US" sz="25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정보</a:t>
              </a:r>
              <a:endParaRPr lang="ko-KR" altLang="en-US" sz="25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84240" y="4935398"/>
              <a:ext cx="172354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err="1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채팅방</a:t>
              </a:r>
              <a:r>
                <a:rPr lang="ko-KR" altLang="en-US" sz="25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입장</a:t>
              </a:r>
              <a:endParaRPr lang="ko-KR" altLang="en-US" sz="25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78803" y="2599391"/>
              <a:ext cx="18341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DB</a:t>
              </a:r>
              <a:r>
                <a:rPr lang="ko-KR" altLang="en-US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에서 확인</a:t>
              </a:r>
              <a:endPara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41655" y="4125804"/>
              <a:ext cx="435632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developer.riotgames.com</a:t>
              </a:r>
              <a:r>
                <a:rPr lang="ko-KR" altLang="en-US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에서</a:t>
              </a:r>
              <a:endParaRPr lang="en-US" altLang="ko-KR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실시간 </a:t>
              </a:r>
              <a:r>
                <a:rPr lang="ko-KR" altLang="en-US" sz="25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소환사</a:t>
              </a:r>
              <a:r>
                <a:rPr lang="ko-KR" altLang="en-US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정보 교환</a:t>
              </a:r>
              <a:endPara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>
              <a:off x="4846013" y="2080953"/>
              <a:ext cx="1" cy="34592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846013" y="3248956"/>
              <a:ext cx="1" cy="34592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846013" y="4416959"/>
              <a:ext cx="1" cy="34592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214187" y="2837918"/>
              <a:ext cx="135294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626358" y="4573411"/>
              <a:ext cx="101703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4000280" y="2069123"/>
            <a:ext cx="6576572" cy="2813060"/>
            <a:chOff x="3636387" y="1431388"/>
            <a:chExt cx="6576572" cy="2813060"/>
          </a:xfrm>
        </p:grpSpPr>
        <p:sp>
          <p:nvSpPr>
            <p:cNvPr id="33" name="TextBox 32"/>
            <p:cNvSpPr txBox="1"/>
            <p:nvPr/>
          </p:nvSpPr>
          <p:spPr>
            <a:xfrm>
              <a:off x="3636387" y="1431388"/>
              <a:ext cx="241925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localhost</a:t>
              </a:r>
              <a:r>
                <a:rPr lang="ko-KR" altLang="en-US" sz="25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로</a:t>
              </a:r>
              <a:r>
                <a:rPr lang="en-US" altLang="ko-KR" sz="25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25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접속</a:t>
              </a:r>
              <a:endParaRPr lang="ko-KR" altLang="en-US" sz="25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16062" y="2599391"/>
              <a:ext cx="105990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로그인</a:t>
              </a:r>
              <a:endParaRPr lang="ko-KR" altLang="en-US" sz="25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84240" y="3767394"/>
              <a:ext cx="172354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err="1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채팅방</a:t>
              </a:r>
              <a:r>
                <a:rPr lang="ko-KR" altLang="en-US" sz="2500" dirty="0" smtClean="0">
                  <a:solidFill>
                    <a:schemeClr val="accent2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입장</a:t>
              </a:r>
              <a:endParaRPr lang="ko-KR" altLang="en-US" sz="2500" dirty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78803" y="2599391"/>
              <a:ext cx="18341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DB</a:t>
              </a:r>
              <a:r>
                <a:rPr lang="ko-KR" altLang="en-US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에서 확인</a:t>
              </a:r>
              <a:endPara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4846013" y="2080953"/>
              <a:ext cx="1" cy="34592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4846013" y="3248956"/>
              <a:ext cx="1" cy="34592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6214187" y="2837918"/>
              <a:ext cx="135294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7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436885" y="2768431"/>
            <a:ext cx="5318230" cy="1302477"/>
            <a:chOff x="3341596" y="2914955"/>
            <a:chExt cx="5318230" cy="130247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341596" y="4217432"/>
              <a:ext cx="531823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11174" y="2914955"/>
              <a:ext cx="31790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 과정</a:t>
              </a:r>
              <a:endParaRPr lang="ko-KR" altLang="en-US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67950" y="-130629"/>
            <a:ext cx="2239348" cy="7212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415" y="426448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과정</a:t>
            </a:r>
            <a:endParaRPr lang="ko-KR" altLang="en-US" sz="3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7947" y="1036432"/>
            <a:ext cx="17354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38908" y="1437946"/>
            <a:ext cx="1433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Node.js</a:t>
            </a:r>
            <a:endParaRPr lang="ko-KR" altLang="en-US" sz="30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4720" y="2448118"/>
            <a:ext cx="13708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MySQL</a:t>
            </a:r>
            <a:endParaRPr lang="ko-KR" altLang="en-US" sz="30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9749" y="3416357"/>
            <a:ext cx="3450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EasyRTC</a:t>
            </a:r>
            <a:r>
              <a:rPr lang="en-US" altLang="ko-KR" sz="3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3000" dirty="0" err="1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WebRTC</a:t>
            </a:r>
            <a:r>
              <a:rPr lang="en-US" altLang="ko-KR" sz="3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30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3417" y="4468463"/>
            <a:ext cx="1744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OpenSSL</a:t>
            </a:r>
            <a:endParaRPr lang="ko-KR" altLang="en-US" sz="30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4305" y="5022461"/>
            <a:ext cx="1681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goorm.io</a:t>
            </a:r>
            <a:endParaRPr lang="ko-KR" altLang="en-US" sz="30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93551" y="2223505"/>
            <a:ext cx="1896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Javascript</a:t>
            </a:r>
            <a:endParaRPr lang="en-US" altLang="ko-KR" sz="3000" dirty="0" smtClean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38158" y="3065519"/>
            <a:ext cx="869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89583" y="4191464"/>
            <a:ext cx="841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Pug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8412" y="133746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도구 및 언어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62515" y="1350080"/>
            <a:ext cx="186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Bootstrap</a:t>
            </a:r>
            <a:endParaRPr lang="en-US" altLang="ko-KR" sz="3000" dirty="0" smtClean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6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67950" y="-130629"/>
            <a:ext cx="2239348" cy="7212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415" y="426448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과정</a:t>
            </a:r>
            <a:endParaRPr lang="ko-KR" altLang="en-US" sz="3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7947" y="1036432"/>
            <a:ext cx="173549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56879" y="1036432"/>
            <a:ext cx="1125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Login</a:t>
            </a:r>
            <a:endParaRPr lang="ko-KR" altLang="en-US" sz="3000" dirty="0">
              <a:solidFill>
                <a:schemeClr val="accent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227" y="1036432"/>
            <a:ext cx="41008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사용자 정보 확인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427035" y="1313431"/>
            <a:ext cx="47950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22"/>
          <a:stretch/>
        </p:blipFill>
        <p:spPr>
          <a:xfrm>
            <a:off x="5856318" y="2845260"/>
            <a:ext cx="2540619" cy="221739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950" y="1892525"/>
            <a:ext cx="5361353" cy="449860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076227" y="1036432"/>
            <a:ext cx="42120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Passport-local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모듈 이용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927" y="2438696"/>
            <a:ext cx="6145810" cy="328508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35" y="1733884"/>
            <a:ext cx="5072721" cy="46947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150069" y="1337468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Login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0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157</Words>
  <Application>Microsoft Office PowerPoint</Application>
  <PresentationFormat>와이드스크린</PresentationFormat>
  <Paragraphs>71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나눔명조</vt:lpstr>
      <vt:lpstr>나눔명조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김건훈</dc:creator>
  <cp:lastModifiedBy>김건훈</cp:lastModifiedBy>
  <cp:revision>22</cp:revision>
  <dcterms:created xsi:type="dcterms:W3CDTF">2017-11-24T20:04:23Z</dcterms:created>
  <dcterms:modified xsi:type="dcterms:W3CDTF">2017-11-25T06:11:13Z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