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429000" cy="1743075"/>
  <p:notesSz cx="6858000" cy="9144000"/>
  <p:defaultTextStyle>
    <a:defPPr>
      <a:defRPr lang="ko-KR"/>
    </a:defPPr>
    <a:lvl1pPr marL="0" algn="l" defTabSz="248260" rtl="0" eaLnBrk="1" latinLnBrk="1" hangingPunct="1">
      <a:defRPr sz="489" kern="1200">
        <a:solidFill>
          <a:schemeClr val="tx1"/>
        </a:solidFill>
        <a:latin typeface="+mn-lt"/>
        <a:ea typeface="+mn-ea"/>
        <a:cs typeface="+mn-cs"/>
      </a:defRPr>
    </a:lvl1pPr>
    <a:lvl2pPr marL="124130" algn="l" defTabSz="248260" rtl="0" eaLnBrk="1" latinLnBrk="1" hangingPunct="1">
      <a:defRPr sz="489" kern="1200">
        <a:solidFill>
          <a:schemeClr val="tx1"/>
        </a:solidFill>
        <a:latin typeface="+mn-lt"/>
        <a:ea typeface="+mn-ea"/>
        <a:cs typeface="+mn-cs"/>
      </a:defRPr>
    </a:lvl2pPr>
    <a:lvl3pPr marL="248260" algn="l" defTabSz="248260" rtl="0" eaLnBrk="1" latinLnBrk="1" hangingPunct="1">
      <a:defRPr sz="489" kern="1200">
        <a:solidFill>
          <a:schemeClr val="tx1"/>
        </a:solidFill>
        <a:latin typeface="+mn-lt"/>
        <a:ea typeface="+mn-ea"/>
        <a:cs typeface="+mn-cs"/>
      </a:defRPr>
    </a:lvl3pPr>
    <a:lvl4pPr marL="372389" algn="l" defTabSz="248260" rtl="0" eaLnBrk="1" latinLnBrk="1" hangingPunct="1">
      <a:defRPr sz="489" kern="1200">
        <a:solidFill>
          <a:schemeClr val="tx1"/>
        </a:solidFill>
        <a:latin typeface="+mn-lt"/>
        <a:ea typeface="+mn-ea"/>
        <a:cs typeface="+mn-cs"/>
      </a:defRPr>
    </a:lvl4pPr>
    <a:lvl5pPr marL="496519" algn="l" defTabSz="248260" rtl="0" eaLnBrk="1" latinLnBrk="1" hangingPunct="1">
      <a:defRPr sz="489" kern="1200">
        <a:solidFill>
          <a:schemeClr val="tx1"/>
        </a:solidFill>
        <a:latin typeface="+mn-lt"/>
        <a:ea typeface="+mn-ea"/>
        <a:cs typeface="+mn-cs"/>
      </a:defRPr>
    </a:lvl5pPr>
    <a:lvl6pPr marL="620649" algn="l" defTabSz="248260" rtl="0" eaLnBrk="1" latinLnBrk="1" hangingPunct="1">
      <a:defRPr sz="489" kern="1200">
        <a:solidFill>
          <a:schemeClr val="tx1"/>
        </a:solidFill>
        <a:latin typeface="+mn-lt"/>
        <a:ea typeface="+mn-ea"/>
        <a:cs typeface="+mn-cs"/>
      </a:defRPr>
    </a:lvl6pPr>
    <a:lvl7pPr marL="744779" algn="l" defTabSz="248260" rtl="0" eaLnBrk="1" latinLnBrk="1" hangingPunct="1">
      <a:defRPr sz="489" kern="1200">
        <a:solidFill>
          <a:schemeClr val="tx1"/>
        </a:solidFill>
        <a:latin typeface="+mn-lt"/>
        <a:ea typeface="+mn-ea"/>
        <a:cs typeface="+mn-cs"/>
      </a:defRPr>
    </a:lvl7pPr>
    <a:lvl8pPr marL="868909" algn="l" defTabSz="248260" rtl="0" eaLnBrk="1" latinLnBrk="1" hangingPunct="1">
      <a:defRPr sz="489" kern="1200">
        <a:solidFill>
          <a:schemeClr val="tx1"/>
        </a:solidFill>
        <a:latin typeface="+mn-lt"/>
        <a:ea typeface="+mn-ea"/>
        <a:cs typeface="+mn-cs"/>
      </a:defRPr>
    </a:lvl8pPr>
    <a:lvl9pPr marL="993038" algn="l" defTabSz="248260" rtl="0" eaLnBrk="1" latinLnBrk="1" hangingPunct="1">
      <a:defRPr sz="48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2259"/>
    <a:srgbClr val="5946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71" d="100"/>
          <a:sy n="371" d="100"/>
        </p:scale>
        <p:origin x="28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85267"/>
            <a:ext cx="2571750" cy="606848"/>
          </a:xfrm>
        </p:spPr>
        <p:txBody>
          <a:bodyPr anchor="b"/>
          <a:lstStyle>
            <a:lvl1pPr algn="ctr">
              <a:defRPr sz="152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915518"/>
            <a:ext cx="2571750" cy="420840"/>
          </a:xfrm>
        </p:spPr>
        <p:txBody>
          <a:bodyPr/>
          <a:lstStyle>
            <a:lvl1pPr marL="0" indent="0" algn="ctr">
              <a:buNone/>
              <a:defRPr sz="610"/>
            </a:lvl1pPr>
            <a:lvl2pPr marL="116220" indent="0" algn="ctr">
              <a:buNone/>
              <a:defRPr sz="508"/>
            </a:lvl2pPr>
            <a:lvl3pPr marL="232440" indent="0" algn="ctr">
              <a:buNone/>
              <a:defRPr sz="458"/>
            </a:lvl3pPr>
            <a:lvl4pPr marL="348661" indent="0" algn="ctr">
              <a:buNone/>
              <a:defRPr sz="407"/>
            </a:lvl4pPr>
            <a:lvl5pPr marL="464881" indent="0" algn="ctr">
              <a:buNone/>
              <a:defRPr sz="407"/>
            </a:lvl5pPr>
            <a:lvl6pPr marL="581101" indent="0" algn="ctr">
              <a:buNone/>
              <a:defRPr sz="407"/>
            </a:lvl6pPr>
            <a:lvl7pPr marL="697321" indent="0" algn="ctr">
              <a:buNone/>
              <a:defRPr sz="407"/>
            </a:lvl7pPr>
            <a:lvl8pPr marL="813542" indent="0" algn="ctr">
              <a:buNone/>
              <a:defRPr sz="407"/>
            </a:lvl8pPr>
            <a:lvl9pPr marL="929762" indent="0" algn="ctr">
              <a:buNone/>
              <a:defRPr sz="40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2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3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92803"/>
            <a:ext cx="739378" cy="1477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92803"/>
            <a:ext cx="2175272" cy="1477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434558"/>
            <a:ext cx="2957513" cy="725071"/>
          </a:xfrm>
        </p:spPr>
        <p:txBody>
          <a:bodyPr anchor="b"/>
          <a:lstStyle>
            <a:lvl1pPr>
              <a:defRPr sz="152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1166488"/>
            <a:ext cx="2957513" cy="381298"/>
          </a:xfrm>
        </p:spPr>
        <p:txBody>
          <a:bodyPr/>
          <a:lstStyle>
            <a:lvl1pPr marL="0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1pPr>
            <a:lvl2pPr marL="116220" indent="0">
              <a:buNone/>
              <a:defRPr sz="508">
                <a:solidFill>
                  <a:schemeClr val="tx1">
                    <a:tint val="75000"/>
                  </a:schemeClr>
                </a:solidFill>
              </a:defRPr>
            </a:lvl2pPr>
            <a:lvl3pPr marL="232440" indent="0">
              <a:buNone/>
              <a:defRPr sz="458">
                <a:solidFill>
                  <a:schemeClr val="tx1">
                    <a:tint val="75000"/>
                  </a:schemeClr>
                </a:solidFill>
              </a:defRPr>
            </a:lvl3pPr>
            <a:lvl4pPr marL="348661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4pPr>
            <a:lvl5pPr marL="464881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5pPr>
            <a:lvl6pPr marL="581101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6pPr>
            <a:lvl7pPr marL="697321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7pPr>
            <a:lvl8pPr marL="813542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8pPr>
            <a:lvl9pPr marL="929762" indent="0">
              <a:buNone/>
              <a:defRPr sz="4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464013"/>
            <a:ext cx="1457325" cy="11059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464013"/>
            <a:ext cx="1457325" cy="11059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0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92803"/>
            <a:ext cx="2957513" cy="33691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427296"/>
            <a:ext cx="1450628" cy="209411"/>
          </a:xfrm>
        </p:spPr>
        <p:txBody>
          <a:bodyPr anchor="b"/>
          <a:lstStyle>
            <a:lvl1pPr marL="0" indent="0">
              <a:buNone/>
              <a:defRPr sz="610" b="1"/>
            </a:lvl1pPr>
            <a:lvl2pPr marL="116220" indent="0">
              <a:buNone/>
              <a:defRPr sz="508" b="1"/>
            </a:lvl2pPr>
            <a:lvl3pPr marL="232440" indent="0">
              <a:buNone/>
              <a:defRPr sz="458" b="1"/>
            </a:lvl3pPr>
            <a:lvl4pPr marL="348661" indent="0">
              <a:buNone/>
              <a:defRPr sz="407" b="1"/>
            </a:lvl4pPr>
            <a:lvl5pPr marL="464881" indent="0">
              <a:buNone/>
              <a:defRPr sz="407" b="1"/>
            </a:lvl5pPr>
            <a:lvl6pPr marL="581101" indent="0">
              <a:buNone/>
              <a:defRPr sz="407" b="1"/>
            </a:lvl6pPr>
            <a:lvl7pPr marL="697321" indent="0">
              <a:buNone/>
              <a:defRPr sz="407" b="1"/>
            </a:lvl7pPr>
            <a:lvl8pPr marL="813542" indent="0">
              <a:buNone/>
              <a:defRPr sz="407" b="1"/>
            </a:lvl8pPr>
            <a:lvl9pPr marL="929762" indent="0">
              <a:buNone/>
              <a:defRPr sz="40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636707"/>
            <a:ext cx="1450628" cy="9364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427296"/>
            <a:ext cx="1457772" cy="209411"/>
          </a:xfrm>
        </p:spPr>
        <p:txBody>
          <a:bodyPr anchor="b"/>
          <a:lstStyle>
            <a:lvl1pPr marL="0" indent="0">
              <a:buNone/>
              <a:defRPr sz="610" b="1"/>
            </a:lvl1pPr>
            <a:lvl2pPr marL="116220" indent="0">
              <a:buNone/>
              <a:defRPr sz="508" b="1"/>
            </a:lvl2pPr>
            <a:lvl3pPr marL="232440" indent="0">
              <a:buNone/>
              <a:defRPr sz="458" b="1"/>
            </a:lvl3pPr>
            <a:lvl4pPr marL="348661" indent="0">
              <a:buNone/>
              <a:defRPr sz="407" b="1"/>
            </a:lvl4pPr>
            <a:lvl5pPr marL="464881" indent="0">
              <a:buNone/>
              <a:defRPr sz="407" b="1"/>
            </a:lvl5pPr>
            <a:lvl6pPr marL="581101" indent="0">
              <a:buNone/>
              <a:defRPr sz="407" b="1"/>
            </a:lvl6pPr>
            <a:lvl7pPr marL="697321" indent="0">
              <a:buNone/>
              <a:defRPr sz="407" b="1"/>
            </a:lvl7pPr>
            <a:lvl8pPr marL="813542" indent="0">
              <a:buNone/>
              <a:defRPr sz="407" b="1"/>
            </a:lvl8pPr>
            <a:lvl9pPr marL="929762" indent="0">
              <a:buNone/>
              <a:defRPr sz="40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636707"/>
            <a:ext cx="1457772" cy="9364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7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0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16205"/>
            <a:ext cx="1105942" cy="406718"/>
          </a:xfrm>
        </p:spPr>
        <p:txBody>
          <a:bodyPr anchor="b"/>
          <a:lstStyle>
            <a:lvl1pPr>
              <a:defRPr sz="81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250971"/>
            <a:ext cx="1735931" cy="1238713"/>
          </a:xfrm>
        </p:spPr>
        <p:txBody>
          <a:bodyPr/>
          <a:lstStyle>
            <a:lvl1pPr>
              <a:defRPr sz="813"/>
            </a:lvl1pPr>
            <a:lvl2pPr>
              <a:defRPr sz="712"/>
            </a:lvl2pPr>
            <a:lvl3pPr>
              <a:defRPr sz="610"/>
            </a:lvl3pPr>
            <a:lvl4pPr>
              <a:defRPr sz="508"/>
            </a:lvl4pPr>
            <a:lvl5pPr>
              <a:defRPr sz="508"/>
            </a:lvl5pPr>
            <a:lvl6pPr>
              <a:defRPr sz="508"/>
            </a:lvl6pPr>
            <a:lvl7pPr>
              <a:defRPr sz="508"/>
            </a:lvl7pPr>
            <a:lvl8pPr>
              <a:defRPr sz="508"/>
            </a:lvl8pPr>
            <a:lvl9pPr>
              <a:defRPr sz="50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522922"/>
            <a:ext cx="1105942" cy="968779"/>
          </a:xfrm>
        </p:spPr>
        <p:txBody>
          <a:bodyPr/>
          <a:lstStyle>
            <a:lvl1pPr marL="0" indent="0">
              <a:buNone/>
              <a:defRPr sz="407"/>
            </a:lvl1pPr>
            <a:lvl2pPr marL="116220" indent="0">
              <a:buNone/>
              <a:defRPr sz="356"/>
            </a:lvl2pPr>
            <a:lvl3pPr marL="232440" indent="0">
              <a:buNone/>
              <a:defRPr sz="305"/>
            </a:lvl3pPr>
            <a:lvl4pPr marL="348661" indent="0">
              <a:buNone/>
              <a:defRPr sz="254"/>
            </a:lvl4pPr>
            <a:lvl5pPr marL="464881" indent="0">
              <a:buNone/>
              <a:defRPr sz="254"/>
            </a:lvl5pPr>
            <a:lvl6pPr marL="581101" indent="0">
              <a:buNone/>
              <a:defRPr sz="254"/>
            </a:lvl6pPr>
            <a:lvl7pPr marL="697321" indent="0">
              <a:buNone/>
              <a:defRPr sz="254"/>
            </a:lvl7pPr>
            <a:lvl8pPr marL="813542" indent="0">
              <a:buNone/>
              <a:defRPr sz="254"/>
            </a:lvl8pPr>
            <a:lvl9pPr marL="929762" indent="0">
              <a:buNone/>
              <a:defRPr sz="25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16205"/>
            <a:ext cx="1105942" cy="406718"/>
          </a:xfrm>
        </p:spPr>
        <p:txBody>
          <a:bodyPr anchor="b"/>
          <a:lstStyle>
            <a:lvl1pPr>
              <a:defRPr sz="81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250971"/>
            <a:ext cx="1735931" cy="1238713"/>
          </a:xfrm>
        </p:spPr>
        <p:txBody>
          <a:bodyPr anchor="t"/>
          <a:lstStyle>
            <a:lvl1pPr marL="0" indent="0">
              <a:buNone/>
              <a:defRPr sz="813"/>
            </a:lvl1pPr>
            <a:lvl2pPr marL="116220" indent="0">
              <a:buNone/>
              <a:defRPr sz="712"/>
            </a:lvl2pPr>
            <a:lvl3pPr marL="232440" indent="0">
              <a:buNone/>
              <a:defRPr sz="610"/>
            </a:lvl3pPr>
            <a:lvl4pPr marL="348661" indent="0">
              <a:buNone/>
              <a:defRPr sz="508"/>
            </a:lvl4pPr>
            <a:lvl5pPr marL="464881" indent="0">
              <a:buNone/>
              <a:defRPr sz="508"/>
            </a:lvl5pPr>
            <a:lvl6pPr marL="581101" indent="0">
              <a:buNone/>
              <a:defRPr sz="508"/>
            </a:lvl6pPr>
            <a:lvl7pPr marL="697321" indent="0">
              <a:buNone/>
              <a:defRPr sz="508"/>
            </a:lvl7pPr>
            <a:lvl8pPr marL="813542" indent="0">
              <a:buNone/>
              <a:defRPr sz="508"/>
            </a:lvl8pPr>
            <a:lvl9pPr marL="929762" indent="0">
              <a:buNone/>
              <a:defRPr sz="50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522922"/>
            <a:ext cx="1105942" cy="968779"/>
          </a:xfrm>
        </p:spPr>
        <p:txBody>
          <a:bodyPr/>
          <a:lstStyle>
            <a:lvl1pPr marL="0" indent="0">
              <a:buNone/>
              <a:defRPr sz="407"/>
            </a:lvl1pPr>
            <a:lvl2pPr marL="116220" indent="0">
              <a:buNone/>
              <a:defRPr sz="356"/>
            </a:lvl2pPr>
            <a:lvl3pPr marL="232440" indent="0">
              <a:buNone/>
              <a:defRPr sz="305"/>
            </a:lvl3pPr>
            <a:lvl4pPr marL="348661" indent="0">
              <a:buNone/>
              <a:defRPr sz="254"/>
            </a:lvl4pPr>
            <a:lvl5pPr marL="464881" indent="0">
              <a:buNone/>
              <a:defRPr sz="254"/>
            </a:lvl5pPr>
            <a:lvl6pPr marL="581101" indent="0">
              <a:buNone/>
              <a:defRPr sz="254"/>
            </a:lvl6pPr>
            <a:lvl7pPr marL="697321" indent="0">
              <a:buNone/>
              <a:defRPr sz="254"/>
            </a:lvl7pPr>
            <a:lvl8pPr marL="813542" indent="0">
              <a:buNone/>
              <a:defRPr sz="254"/>
            </a:lvl8pPr>
            <a:lvl9pPr marL="929762" indent="0">
              <a:buNone/>
              <a:defRPr sz="25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92803"/>
            <a:ext cx="2957513" cy="33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464013"/>
            <a:ext cx="2957513" cy="110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1615572"/>
            <a:ext cx="771525" cy="92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0E0C-D456-447E-88CE-EAD5F7E293D8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1615572"/>
            <a:ext cx="1157288" cy="92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1615572"/>
            <a:ext cx="771525" cy="92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AD51-1C0C-458F-846D-8CF2A9F8E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2440" rtl="0" eaLnBrk="1" latinLnBrk="1" hangingPunct="1">
        <a:lnSpc>
          <a:spcPct val="90000"/>
        </a:lnSpc>
        <a:spcBef>
          <a:spcPct val="0"/>
        </a:spcBef>
        <a:buNone/>
        <a:defRPr sz="1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110" indent="-58110" algn="l" defTabSz="232440" rtl="0" eaLnBrk="1" latinLnBrk="1" hangingPunct="1">
        <a:lnSpc>
          <a:spcPct val="90000"/>
        </a:lnSpc>
        <a:spcBef>
          <a:spcPts val="254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1pPr>
      <a:lvl2pPr marL="174330" indent="-58110" algn="l" defTabSz="232440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610" kern="1200">
          <a:solidFill>
            <a:schemeClr val="tx1"/>
          </a:solidFill>
          <a:latin typeface="+mn-lt"/>
          <a:ea typeface="+mn-ea"/>
          <a:cs typeface="+mn-cs"/>
        </a:defRPr>
      </a:lvl2pPr>
      <a:lvl3pPr marL="290551" indent="-58110" algn="l" defTabSz="232440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508" kern="1200">
          <a:solidFill>
            <a:schemeClr val="tx1"/>
          </a:solidFill>
          <a:latin typeface="+mn-lt"/>
          <a:ea typeface="+mn-ea"/>
          <a:cs typeface="+mn-cs"/>
        </a:defRPr>
      </a:lvl3pPr>
      <a:lvl4pPr marL="406771" indent="-58110" algn="l" defTabSz="232440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4pPr>
      <a:lvl5pPr marL="522991" indent="-58110" algn="l" defTabSz="232440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5pPr>
      <a:lvl6pPr marL="639211" indent="-58110" algn="l" defTabSz="232440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6pPr>
      <a:lvl7pPr marL="755432" indent="-58110" algn="l" defTabSz="232440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7pPr>
      <a:lvl8pPr marL="871652" indent="-58110" algn="l" defTabSz="232440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8pPr>
      <a:lvl9pPr marL="987872" indent="-58110" algn="l" defTabSz="232440" rtl="0" eaLnBrk="1" latinLnBrk="1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440" rtl="0" eaLnBrk="1" latinLnBrk="1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1pPr>
      <a:lvl2pPr marL="116220" algn="l" defTabSz="232440" rtl="0" eaLnBrk="1" latinLnBrk="1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2pPr>
      <a:lvl3pPr marL="232440" algn="l" defTabSz="232440" rtl="0" eaLnBrk="1" latinLnBrk="1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3pPr>
      <a:lvl4pPr marL="348661" algn="l" defTabSz="232440" rtl="0" eaLnBrk="1" latinLnBrk="1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4pPr>
      <a:lvl5pPr marL="464881" algn="l" defTabSz="232440" rtl="0" eaLnBrk="1" latinLnBrk="1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5pPr>
      <a:lvl6pPr marL="581101" algn="l" defTabSz="232440" rtl="0" eaLnBrk="1" latinLnBrk="1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6pPr>
      <a:lvl7pPr marL="697321" algn="l" defTabSz="232440" rtl="0" eaLnBrk="1" latinLnBrk="1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7pPr>
      <a:lvl8pPr marL="813542" algn="l" defTabSz="232440" rtl="0" eaLnBrk="1" latinLnBrk="1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8pPr>
      <a:lvl9pPr marL="929762" algn="l" defTabSz="232440" rtl="0" eaLnBrk="1" latinLnBrk="1" hangingPunct="1">
        <a:defRPr sz="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854652" y="192641"/>
            <a:ext cx="1503938" cy="1519658"/>
            <a:chOff x="854652" y="192641"/>
            <a:chExt cx="1503938" cy="1519658"/>
          </a:xfrm>
        </p:grpSpPr>
        <p:sp>
          <p:nvSpPr>
            <p:cNvPr id="7" name="타원 6"/>
            <p:cNvSpPr/>
            <p:nvPr/>
          </p:nvSpPr>
          <p:spPr>
            <a:xfrm>
              <a:off x="1029984" y="192641"/>
              <a:ext cx="1153274" cy="1153274"/>
            </a:xfrm>
            <a:prstGeom prst="ellipse">
              <a:avLst/>
            </a:prstGeom>
            <a:solidFill>
              <a:srgbClr val="662259"/>
            </a:solidFill>
            <a:ln>
              <a:solidFill>
                <a:srgbClr val="594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413006" y="474720"/>
              <a:ext cx="387230" cy="676461"/>
              <a:chOff x="1447177" y="603370"/>
              <a:chExt cx="387230" cy="67646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 rot="4189849">
                <a:off x="1170626" y="879921"/>
                <a:ext cx="675999" cy="1228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 rot="17410151" flipH="1">
                <a:off x="1434958" y="879921"/>
                <a:ext cx="675999" cy="1228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569378" y="1202076"/>
                <a:ext cx="143838" cy="7775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54652" y="1389134"/>
              <a:ext cx="15039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보이스 채팅 입장</a:t>
              </a:r>
              <a:endPara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8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3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ExtraBold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김건훈</dc:creator>
  <cp:lastModifiedBy>김건훈</cp:lastModifiedBy>
  <cp:revision>9</cp:revision>
  <dcterms:created xsi:type="dcterms:W3CDTF">2017-09-17T05:18:59Z</dcterms:created>
  <dcterms:modified xsi:type="dcterms:W3CDTF">2017-09-17T18:52:43Z</dcterms:modified>
</cp:coreProperties>
</file>