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12F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Xheni Meci, Holger Scholz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363CD7-441D-4411-880E-DEA74004CFB0}"/>
              </a:ext>
            </a:extLst>
          </p:cNvPr>
          <p:cNvSpPr txBox="1"/>
          <p:nvPr/>
        </p:nvSpPr>
        <p:spPr>
          <a:xfrm>
            <a:off x="495300" y="4889825"/>
            <a:ext cx="271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Only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few</a:t>
            </a:r>
            <a:r>
              <a:rPr lang="de-DE" b="1" dirty="0">
                <a:solidFill>
                  <a:srgbClr val="7030A0"/>
                </a:solidFill>
              </a:rPr>
              <a:t> „parallel“: 334</a:t>
            </a:r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09856-2059-4F46-B1F7-BA1AE07230ED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AD76FC-9E09-456A-AB94-7F23FACBADF7}"/>
              </a:ext>
            </a:extLst>
          </p:cNvPr>
          <p:cNvSpPr txBox="1"/>
          <p:nvPr/>
        </p:nvSpPr>
        <p:spPr>
          <a:xfrm>
            <a:off x="731010" y="902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</a:t>
            </a:r>
          </a:p>
        </p:txBody>
      </p:sp>
    </p:spTree>
    <p:extLst>
      <p:ext uri="{BB962C8B-B14F-4D97-AF65-F5344CB8AC3E}">
        <p14:creationId xmlns:p14="http://schemas.microsoft.com/office/powerpoint/2010/main" val="19640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8E8A6067-1B39-403D-AEBF-B7A76B301EA2}"/>
              </a:ext>
            </a:extLst>
          </p:cNvPr>
          <p:cNvSpPr/>
          <p:nvPr/>
        </p:nvSpPr>
        <p:spPr>
          <a:xfrm>
            <a:off x="44603" y="5411147"/>
            <a:ext cx="12007687" cy="2240733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8E59-0F25-437F-BBB9-E8FF51FAD1E0}"/>
              </a:ext>
            </a:extLst>
          </p:cNvPr>
          <p:cNvSpPr txBox="1"/>
          <p:nvPr/>
        </p:nvSpPr>
        <p:spPr>
          <a:xfrm>
            <a:off x="44604" y="66498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Extra: Kelly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5DCFD5-6E1E-4B4C-A3B6-C18255F7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1"/>
          <a:stretch/>
        </p:blipFill>
        <p:spPr>
          <a:xfrm>
            <a:off x="379606" y="624468"/>
            <a:ext cx="10757009" cy="394753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29507D6-CBCD-4862-B6DC-87BB7DA4876B}"/>
              </a:ext>
            </a:extLst>
          </p:cNvPr>
          <p:cNvSpPr/>
          <p:nvPr/>
        </p:nvSpPr>
        <p:spPr>
          <a:xfrm>
            <a:off x="8184995" y="847493"/>
            <a:ext cx="289932" cy="1750741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32D0A3-02FD-40A3-98A8-F2AC1FD4D37D}"/>
              </a:ext>
            </a:extLst>
          </p:cNvPr>
          <p:cNvSpPr/>
          <p:nvPr/>
        </p:nvSpPr>
        <p:spPr>
          <a:xfrm>
            <a:off x="8184995" y="2598234"/>
            <a:ext cx="289932" cy="1750741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58F450-6359-4924-9FD5-70CBA6FAD0B3}"/>
              </a:ext>
            </a:extLst>
          </p:cNvPr>
          <p:cNvSpPr/>
          <p:nvPr/>
        </p:nvSpPr>
        <p:spPr>
          <a:xfrm>
            <a:off x="5601993" y="847492"/>
            <a:ext cx="289932" cy="880947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A55AB6-8FC6-4C8C-9A05-E1E40E68F780}"/>
              </a:ext>
            </a:extLst>
          </p:cNvPr>
          <p:cNvSpPr/>
          <p:nvPr/>
        </p:nvSpPr>
        <p:spPr>
          <a:xfrm>
            <a:off x="5601993" y="1722863"/>
            <a:ext cx="289932" cy="880947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877DF8-34B2-4EC5-9C75-A5DCD165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3608" r="43162" b="71343"/>
          <a:stretch/>
        </p:blipFill>
        <p:spPr>
          <a:xfrm>
            <a:off x="44604" y="5567319"/>
            <a:ext cx="1643178" cy="512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4404DB7-A558-4B2D-9A57-F505C5D5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8" t="35252" r="43058" b="49699"/>
          <a:stretch/>
        </p:blipFill>
        <p:spPr>
          <a:xfrm>
            <a:off x="44604" y="6648988"/>
            <a:ext cx="1643178" cy="512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7B66D40-14A6-4CAC-8B54-3ED19F19BF6F}"/>
              </a:ext>
            </a:extLst>
          </p:cNvPr>
          <p:cNvSpPr txBox="1"/>
          <p:nvPr/>
        </p:nvSpPr>
        <p:spPr>
          <a:xfrm>
            <a:off x="1055112" y="4933123"/>
            <a:ext cx="22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MACS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peak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25E116-9891-42B0-B5A6-4FA6F57D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8128" r="43162" b="86763"/>
          <a:stretch/>
        </p:blipFill>
        <p:spPr>
          <a:xfrm>
            <a:off x="2144517" y="5756476"/>
            <a:ext cx="1643178" cy="1741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0A663B3-C675-44CF-8AE6-BAA55D33F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7" t="29017" r="43339" b="65874"/>
          <a:stretch/>
        </p:blipFill>
        <p:spPr>
          <a:xfrm>
            <a:off x="2144517" y="6794934"/>
            <a:ext cx="1643178" cy="174133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9DF4CE8-F28B-478E-8A1E-EBBA07129037}"/>
              </a:ext>
            </a:extLst>
          </p:cNvPr>
          <p:cNvCxnSpPr>
            <a:cxnSpLocks/>
          </p:cNvCxnSpPr>
          <p:nvPr/>
        </p:nvCxnSpPr>
        <p:spPr>
          <a:xfrm>
            <a:off x="1687782" y="5641811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5C632B-BB88-48FD-9CB4-CD88B111F012}"/>
              </a:ext>
            </a:extLst>
          </p:cNvPr>
          <p:cNvCxnSpPr>
            <a:cxnSpLocks/>
          </p:cNvCxnSpPr>
          <p:nvPr/>
        </p:nvCxnSpPr>
        <p:spPr>
          <a:xfrm>
            <a:off x="1687782" y="5849966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8F2B947-B4B5-473A-A83B-B7779B63E01E}"/>
              </a:ext>
            </a:extLst>
          </p:cNvPr>
          <p:cNvCxnSpPr>
            <a:cxnSpLocks/>
          </p:cNvCxnSpPr>
          <p:nvPr/>
        </p:nvCxnSpPr>
        <p:spPr>
          <a:xfrm flipV="1">
            <a:off x="1687782" y="5849967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1C116C-F91B-495E-9749-2DFB9D811C7F}"/>
              </a:ext>
            </a:extLst>
          </p:cNvPr>
          <p:cNvCxnSpPr>
            <a:cxnSpLocks/>
          </p:cNvCxnSpPr>
          <p:nvPr/>
        </p:nvCxnSpPr>
        <p:spPr>
          <a:xfrm>
            <a:off x="1687782" y="6680269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10296CD-9A08-40A0-9D02-41CE0BC4DC70}"/>
              </a:ext>
            </a:extLst>
          </p:cNvPr>
          <p:cNvCxnSpPr>
            <a:cxnSpLocks/>
          </p:cNvCxnSpPr>
          <p:nvPr/>
        </p:nvCxnSpPr>
        <p:spPr>
          <a:xfrm>
            <a:off x="1687782" y="6885405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2DE7296-B037-4748-A6C1-3D040A1AE84C}"/>
              </a:ext>
            </a:extLst>
          </p:cNvPr>
          <p:cNvCxnSpPr>
            <a:cxnSpLocks/>
          </p:cNvCxnSpPr>
          <p:nvPr/>
        </p:nvCxnSpPr>
        <p:spPr>
          <a:xfrm flipV="1">
            <a:off x="1687782" y="6888425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90747BE-5A81-4741-B457-350352A43D93}"/>
              </a:ext>
            </a:extLst>
          </p:cNvPr>
          <p:cNvSpPr txBox="1"/>
          <p:nvPr/>
        </p:nvSpPr>
        <p:spPr>
          <a:xfrm>
            <a:off x="5331429" y="4933124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2.) Peaks -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IgG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FCC2CD1-36B6-4806-ADDD-19CB1526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3927556" y="5737744"/>
            <a:ext cx="1643178" cy="362381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A3101DF-8607-4423-B827-902C58F0BD35}"/>
              </a:ext>
            </a:extLst>
          </p:cNvPr>
          <p:cNvCxnSpPr>
            <a:cxnSpLocks/>
          </p:cNvCxnSpPr>
          <p:nvPr/>
        </p:nvCxnSpPr>
        <p:spPr>
          <a:xfrm>
            <a:off x="3857625" y="4946780"/>
            <a:ext cx="0" cy="24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B4F1FCFC-0FEF-46F5-890B-F8723138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12807" r="43073" b="81174"/>
          <a:stretch/>
        </p:blipFill>
        <p:spPr>
          <a:xfrm>
            <a:off x="6096000" y="5751342"/>
            <a:ext cx="1643178" cy="205131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2E48223-AB98-4C29-8927-4DE7E6E9B787}"/>
              </a:ext>
            </a:extLst>
          </p:cNvPr>
          <p:cNvCxnSpPr>
            <a:cxnSpLocks/>
          </p:cNvCxnSpPr>
          <p:nvPr/>
        </p:nvCxnSpPr>
        <p:spPr>
          <a:xfrm>
            <a:off x="5570734" y="584289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17C71B4-141E-42B0-AB11-74B31A0917A4}"/>
              </a:ext>
            </a:extLst>
          </p:cNvPr>
          <p:cNvCxnSpPr>
            <a:cxnSpLocks/>
          </p:cNvCxnSpPr>
          <p:nvPr/>
        </p:nvCxnSpPr>
        <p:spPr>
          <a:xfrm flipV="1">
            <a:off x="5570734" y="5854049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584E589A-201F-4E21-8D10-9F35FB79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3927556" y="6700231"/>
            <a:ext cx="1643178" cy="3623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4AD403F-86E0-4513-AB3A-FE681EF8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34023" r="43073" b="59958"/>
          <a:stretch/>
        </p:blipFill>
        <p:spPr>
          <a:xfrm>
            <a:off x="6062550" y="6681217"/>
            <a:ext cx="1643178" cy="205131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A9B3102-D07B-4209-91C3-3A765FE883B0}"/>
              </a:ext>
            </a:extLst>
          </p:cNvPr>
          <p:cNvCxnSpPr>
            <a:cxnSpLocks/>
          </p:cNvCxnSpPr>
          <p:nvPr/>
        </p:nvCxnSpPr>
        <p:spPr>
          <a:xfrm>
            <a:off x="5581847" y="6783783"/>
            <a:ext cx="456735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FEEE6A-B134-4446-8B6D-A90A189F6443}"/>
              </a:ext>
            </a:extLst>
          </p:cNvPr>
          <p:cNvCxnSpPr>
            <a:cxnSpLocks/>
          </p:cNvCxnSpPr>
          <p:nvPr/>
        </p:nvCxnSpPr>
        <p:spPr>
          <a:xfrm flipV="1">
            <a:off x="5581847" y="6794934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4741B4A-8CB0-4FAD-963F-1EF40BE5B581}"/>
              </a:ext>
            </a:extLst>
          </p:cNvPr>
          <p:cNvSpPr txBox="1"/>
          <p:nvPr/>
        </p:nvSpPr>
        <p:spPr>
          <a:xfrm>
            <a:off x="7862832" y="4921108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3.) Peaks -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Nx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02BC16E-C046-4807-9B02-135D4D91BF01}"/>
              </a:ext>
            </a:extLst>
          </p:cNvPr>
          <p:cNvCxnSpPr>
            <a:cxnSpLocks/>
          </p:cNvCxnSpPr>
          <p:nvPr/>
        </p:nvCxnSpPr>
        <p:spPr>
          <a:xfrm>
            <a:off x="7748703" y="4907027"/>
            <a:ext cx="0" cy="237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D4848BCC-937A-4E2C-A1F7-ED52476E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7862832" y="6099716"/>
            <a:ext cx="1643178" cy="362381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16D2F8-7359-4AC8-9C96-40298A4AD9FF}"/>
              </a:ext>
            </a:extLst>
          </p:cNvPr>
          <p:cNvCxnSpPr>
            <a:cxnSpLocks/>
          </p:cNvCxnSpPr>
          <p:nvPr/>
        </p:nvCxnSpPr>
        <p:spPr>
          <a:xfrm>
            <a:off x="9538961" y="617858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C801688C-0F96-49BA-AE26-2CCC2C84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10028647" y="6134894"/>
            <a:ext cx="1643178" cy="362381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D8347E9-1013-4820-BCB0-EBB204EE4809}"/>
              </a:ext>
            </a:extLst>
          </p:cNvPr>
          <p:cNvCxnSpPr>
            <a:cxnSpLocks/>
          </p:cNvCxnSpPr>
          <p:nvPr/>
        </p:nvCxnSpPr>
        <p:spPr>
          <a:xfrm>
            <a:off x="9506010" y="6420860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237FD80-D1BD-4780-B4D3-190227ED333B}"/>
              </a:ext>
            </a:extLst>
          </p:cNvPr>
          <p:cNvSpPr/>
          <p:nvPr/>
        </p:nvSpPr>
        <p:spPr>
          <a:xfrm>
            <a:off x="8184995" y="4329478"/>
            <a:ext cx="289932" cy="36860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5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AE8C-1DA0-472A-A703-6DCBD902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4B67E-9357-4A27-88E9-BAE60DA7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7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177</Words>
  <Application>Microsoft Office PowerPoint</Application>
  <PresentationFormat>Benutzerdefiniert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20</cp:revision>
  <dcterms:created xsi:type="dcterms:W3CDTF">2024-07-18T08:21:43Z</dcterms:created>
  <dcterms:modified xsi:type="dcterms:W3CDTF">2024-07-29T14:09:00Z</dcterms:modified>
</cp:coreProperties>
</file>