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Microsoft Office PowerPoint</Application>
  <PresentationFormat>Benutzerdefiniert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15</cp:revision>
  <dcterms:created xsi:type="dcterms:W3CDTF">2024-07-18T08:21:43Z</dcterms:created>
  <dcterms:modified xsi:type="dcterms:W3CDTF">2024-07-22T09:12:15Z</dcterms:modified>
</cp:coreProperties>
</file>