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3200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Holger Scholz</a:t>
            </a:r>
          </a:p>
          <a:p>
            <a:endParaRPr lang="de-DE" dirty="0"/>
          </a:p>
          <a:p>
            <a:r>
              <a:rPr lang="de-DE" dirty="0"/>
              <a:t>Katharina , Karin Kirschner</a:t>
            </a:r>
          </a:p>
          <a:p>
            <a:r>
              <a:rPr lang="de-DE" dirty="0"/>
              <a:t>Xheni, Helena,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6" t="10409" r="3306" b="2987"/>
          <a:stretch/>
        </p:blipFill>
        <p:spPr>
          <a:xfrm>
            <a:off x="4000045" y="525038"/>
            <a:ext cx="7276133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5131109" y="3890209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Hif1b-KO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642F79-D088-45B4-BE0D-1419E792CED2}"/>
              </a:ext>
            </a:extLst>
          </p:cNvPr>
          <p:cNvSpPr txBox="1"/>
          <p:nvPr/>
        </p:nvSpPr>
        <p:spPr>
          <a:xfrm>
            <a:off x="9436409" y="389020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 WB</a:t>
            </a:r>
          </a:p>
          <a:p>
            <a:r>
              <a:rPr lang="de-DE" dirty="0" err="1">
                <a:solidFill>
                  <a:srgbClr val="FF0000"/>
                </a:solidFill>
              </a:rPr>
              <a:t>Nx</a:t>
            </a:r>
            <a:r>
              <a:rPr lang="de-DE" dirty="0">
                <a:solidFill>
                  <a:srgbClr val="FF0000"/>
                </a:solidFill>
              </a:rPr>
              <a:t> Samples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304800" y="525038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304800" y="5198638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4747183"/>
            <a:ext cx="8020022" cy="36894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4831336" y="85584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3" y="4782570"/>
            <a:ext cx="4725797" cy="378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8C1E0E-2710-4B85-9681-58F2944CCAFA}"/>
              </a:ext>
            </a:extLst>
          </p:cNvPr>
          <p:cNvSpPr txBox="1"/>
          <p:nvPr/>
        </p:nvSpPr>
        <p:spPr>
          <a:xfrm>
            <a:off x="44604" y="66498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1 - </a:t>
            </a:r>
            <a:r>
              <a:rPr lang="de-DE" b="1" dirty="0" err="1">
                <a:solidFill>
                  <a:srgbClr val="0070C0"/>
                </a:solidFill>
              </a:rPr>
              <a:t>variants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1_pca_plot_variants-1.png">
            <a:extLst>
              <a:ext uri="{FF2B5EF4-FFF2-40B4-BE49-F238E27FC236}">
                <a16:creationId xmlns:a16="http://schemas.microsoft.com/office/drawing/2014/main" id="{95A692CE-9417-41C9-A526-519834D6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75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F93C32-7578-4D2D-AC7A-E47518654257}"/>
              </a:ext>
            </a:extLst>
          </p:cNvPr>
          <p:cNvSpPr txBox="1"/>
          <p:nvPr/>
        </p:nvSpPr>
        <p:spPr>
          <a:xfrm>
            <a:off x="4427034" y="6433320"/>
            <a:ext cx="303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1%, 5%, </a:t>
            </a:r>
            <a:r>
              <a:rPr lang="de-DE" sz="2400" dirty="0" err="1">
                <a:solidFill>
                  <a:srgbClr val="FF0000"/>
                </a:solidFill>
              </a:rPr>
              <a:t>or</a:t>
            </a:r>
            <a:r>
              <a:rPr lang="de-DE" sz="2400" dirty="0">
                <a:solidFill>
                  <a:srgbClr val="FF0000"/>
                </a:solidFill>
              </a:rPr>
              <a:t> 10% genes?</a:t>
            </a:r>
          </a:p>
        </p:txBody>
      </p:sp>
    </p:spTree>
    <p:extLst>
      <p:ext uri="{BB962C8B-B14F-4D97-AF65-F5344CB8AC3E}">
        <p14:creationId xmlns:p14="http://schemas.microsoft.com/office/powerpoint/2010/main" val="19665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0" name="Picture 4" descr="unnamed-chunk-2-1.png">
            <a:extLst>
              <a:ext uri="{FF2B5EF4-FFF2-40B4-BE49-F238E27FC236}">
                <a16:creationId xmlns:a16="http://schemas.microsoft.com/office/drawing/2014/main" id="{C721215A-0670-4590-B0EB-2775B0AA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13" y="682703"/>
            <a:ext cx="10250456" cy="427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</Words>
  <Application>Microsoft Office PowerPoint</Application>
  <PresentationFormat>Benutzerdefiniert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12</cp:revision>
  <dcterms:created xsi:type="dcterms:W3CDTF">2024-07-18T08:21:43Z</dcterms:created>
  <dcterms:modified xsi:type="dcterms:W3CDTF">2024-07-18T15:23:29Z</dcterms:modified>
</cp:coreProperties>
</file>