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3200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Holger Scholz</a:t>
            </a:r>
          </a:p>
          <a:p>
            <a:endParaRPr lang="de-DE" dirty="0"/>
          </a:p>
          <a:p>
            <a:r>
              <a:rPr lang="de-DE" dirty="0"/>
              <a:t>Katharina , Karin Kirschner</a:t>
            </a:r>
          </a:p>
          <a:p>
            <a:r>
              <a:rPr lang="de-DE" dirty="0"/>
              <a:t>Xheni, Helena,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304800" y="525038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</Words>
  <Application>Microsoft Office PowerPoint</Application>
  <PresentationFormat>Benutzerdefiniert</PresentationFormat>
  <Paragraphs>17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5</cp:revision>
  <dcterms:created xsi:type="dcterms:W3CDTF">2024-07-18T08:21:43Z</dcterms:created>
  <dcterms:modified xsi:type="dcterms:W3CDTF">2024-07-18T13:02:22Z</dcterms:modified>
</cp:coreProperties>
</file>