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5" r:id="rId8"/>
    <p:sldId id="264" r:id="rId9"/>
    <p:sldId id="266" r:id="rId10"/>
    <p:sldId id="262" r:id="rId11"/>
    <p:sldId id="267" r:id="rId12"/>
    <p:sldId id="263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12F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02.08.2024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Xheni Meci, Holger Scholz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hteck 58">
            <a:extLst>
              <a:ext uri="{FF2B5EF4-FFF2-40B4-BE49-F238E27FC236}">
                <a16:creationId xmlns:a16="http://schemas.microsoft.com/office/drawing/2014/main" id="{8E8A6067-1B39-403D-AEBF-B7A76B301EA2}"/>
              </a:ext>
            </a:extLst>
          </p:cNvPr>
          <p:cNvSpPr/>
          <p:nvPr/>
        </p:nvSpPr>
        <p:spPr>
          <a:xfrm>
            <a:off x="44603" y="5411147"/>
            <a:ext cx="12007687" cy="2240733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9E38E59-0F25-437F-BBB9-E8FF51FAD1E0}"/>
              </a:ext>
            </a:extLst>
          </p:cNvPr>
          <p:cNvSpPr txBox="1"/>
          <p:nvPr/>
        </p:nvSpPr>
        <p:spPr>
          <a:xfrm>
            <a:off x="44604" y="66498"/>
            <a:ext cx="213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Extra: Kelly </a:t>
            </a:r>
            <a:r>
              <a:rPr lang="de-DE" b="1" dirty="0" err="1">
                <a:solidFill>
                  <a:srgbClr val="0070C0"/>
                </a:solidFill>
              </a:rPr>
              <a:t>ChIP-Seq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A5DCFD5-6E1E-4B4C-A3B6-C18255F73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" b="1"/>
          <a:stretch/>
        </p:blipFill>
        <p:spPr>
          <a:xfrm>
            <a:off x="379606" y="624468"/>
            <a:ext cx="10757009" cy="394753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29507D6-CBCD-4862-B6DC-87BB7DA4876B}"/>
              </a:ext>
            </a:extLst>
          </p:cNvPr>
          <p:cNvSpPr/>
          <p:nvPr/>
        </p:nvSpPr>
        <p:spPr>
          <a:xfrm>
            <a:off x="8184995" y="847493"/>
            <a:ext cx="289932" cy="1750741"/>
          </a:xfrm>
          <a:prstGeom prst="rect">
            <a:avLst/>
          </a:prstGeom>
          <a:solidFill>
            <a:srgbClr val="54823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D32D0A3-02FD-40A3-98A8-F2AC1FD4D37D}"/>
              </a:ext>
            </a:extLst>
          </p:cNvPr>
          <p:cNvSpPr/>
          <p:nvPr/>
        </p:nvSpPr>
        <p:spPr>
          <a:xfrm>
            <a:off x="8184995" y="2598234"/>
            <a:ext cx="289932" cy="1750741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358F450-6359-4924-9FD5-70CBA6FAD0B3}"/>
              </a:ext>
            </a:extLst>
          </p:cNvPr>
          <p:cNvSpPr/>
          <p:nvPr/>
        </p:nvSpPr>
        <p:spPr>
          <a:xfrm>
            <a:off x="5601993" y="847492"/>
            <a:ext cx="289932" cy="880947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CA55AB6-8FC6-4C8C-9A05-E1E40E68F780}"/>
              </a:ext>
            </a:extLst>
          </p:cNvPr>
          <p:cNvSpPr/>
          <p:nvPr/>
        </p:nvSpPr>
        <p:spPr>
          <a:xfrm>
            <a:off x="5601993" y="1722863"/>
            <a:ext cx="289932" cy="880947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877DF8-34B2-4EC5-9C75-A5DCD1652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3608" r="43162" b="71343"/>
          <a:stretch/>
        </p:blipFill>
        <p:spPr>
          <a:xfrm>
            <a:off x="44604" y="5567319"/>
            <a:ext cx="1643178" cy="5129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E4404DB7-A558-4B2D-9A57-F505C5D5B3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08" t="35252" r="43058" b="49699"/>
          <a:stretch/>
        </p:blipFill>
        <p:spPr>
          <a:xfrm>
            <a:off x="44604" y="6648988"/>
            <a:ext cx="1643178" cy="5129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7B66D40-14A6-4CAC-8B54-3ED19F19BF6F}"/>
              </a:ext>
            </a:extLst>
          </p:cNvPr>
          <p:cNvSpPr txBox="1"/>
          <p:nvPr/>
        </p:nvSpPr>
        <p:spPr>
          <a:xfrm>
            <a:off x="1055112" y="4933123"/>
            <a:ext cx="223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1.) MACS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peak</a:t>
            </a:r>
            <a:r>
              <a:rPr lang="de-DE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calling</a:t>
            </a:r>
            <a:endParaRPr lang="de-DE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25E116-9891-42B0-B5A6-4FA6F57D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8128" r="43162" b="86763"/>
          <a:stretch/>
        </p:blipFill>
        <p:spPr>
          <a:xfrm>
            <a:off x="2144517" y="5756476"/>
            <a:ext cx="1643178" cy="174133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C0A663B3-C675-44CF-8AE6-BAA55D33FC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27" t="29017" r="43339" b="65874"/>
          <a:stretch/>
        </p:blipFill>
        <p:spPr>
          <a:xfrm>
            <a:off x="2144517" y="6794934"/>
            <a:ext cx="1643178" cy="174133"/>
          </a:xfrm>
          <a:prstGeom prst="rect">
            <a:avLst/>
          </a:prstGeom>
        </p:spPr>
      </p:pic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69DF4CE8-F28B-478E-8A1E-EBBA07129037}"/>
              </a:ext>
            </a:extLst>
          </p:cNvPr>
          <p:cNvCxnSpPr>
            <a:cxnSpLocks/>
          </p:cNvCxnSpPr>
          <p:nvPr/>
        </p:nvCxnSpPr>
        <p:spPr>
          <a:xfrm>
            <a:off x="1687782" y="5641811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235C632B-BB88-48FD-9CB4-CD88B111F012}"/>
              </a:ext>
            </a:extLst>
          </p:cNvPr>
          <p:cNvCxnSpPr>
            <a:cxnSpLocks/>
          </p:cNvCxnSpPr>
          <p:nvPr/>
        </p:nvCxnSpPr>
        <p:spPr>
          <a:xfrm>
            <a:off x="1687782" y="5849966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8F2B947-B4B5-473A-A83B-B7779B63E01E}"/>
              </a:ext>
            </a:extLst>
          </p:cNvPr>
          <p:cNvCxnSpPr>
            <a:cxnSpLocks/>
          </p:cNvCxnSpPr>
          <p:nvPr/>
        </p:nvCxnSpPr>
        <p:spPr>
          <a:xfrm flipV="1">
            <a:off x="1687782" y="5849967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B51C116C-F91B-495E-9749-2DFB9D811C7F}"/>
              </a:ext>
            </a:extLst>
          </p:cNvPr>
          <p:cNvCxnSpPr>
            <a:cxnSpLocks/>
          </p:cNvCxnSpPr>
          <p:nvPr/>
        </p:nvCxnSpPr>
        <p:spPr>
          <a:xfrm>
            <a:off x="1687782" y="6680269"/>
            <a:ext cx="456735" cy="2081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210296CD-9A08-40A0-9D02-41CE0BC4DC70}"/>
              </a:ext>
            </a:extLst>
          </p:cNvPr>
          <p:cNvCxnSpPr>
            <a:cxnSpLocks/>
          </p:cNvCxnSpPr>
          <p:nvPr/>
        </p:nvCxnSpPr>
        <p:spPr>
          <a:xfrm>
            <a:off x="1687782" y="6885405"/>
            <a:ext cx="4567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A2DE7296-B037-4748-A6C1-3D040A1AE84C}"/>
              </a:ext>
            </a:extLst>
          </p:cNvPr>
          <p:cNvCxnSpPr>
            <a:cxnSpLocks/>
          </p:cNvCxnSpPr>
          <p:nvPr/>
        </p:nvCxnSpPr>
        <p:spPr>
          <a:xfrm flipV="1">
            <a:off x="1687782" y="6888425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390747BE-5A81-4741-B457-350352A43D93}"/>
              </a:ext>
            </a:extLst>
          </p:cNvPr>
          <p:cNvSpPr txBox="1"/>
          <p:nvPr/>
        </p:nvSpPr>
        <p:spPr>
          <a:xfrm>
            <a:off x="5331429" y="4933124"/>
            <a:ext cx="1530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75000"/>
                  </a:schemeClr>
                </a:solidFill>
              </a:rPr>
              <a:t>2.) Peaks - </a:t>
            </a:r>
            <a:r>
              <a:rPr lang="de-DE" b="1" dirty="0" err="1">
                <a:solidFill>
                  <a:schemeClr val="accent6">
                    <a:lumMod val="75000"/>
                  </a:schemeClr>
                </a:solidFill>
              </a:rPr>
              <a:t>IgG</a:t>
            </a:r>
            <a:endParaRPr lang="de-DE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3FCC2CD1-36B6-4806-ADDD-19CB1526D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3927556" y="5737744"/>
            <a:ext cx="1643178" cy="362381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A3101DF-8607-4423-B827-902C58F0BD35}"/>
              </a:ext>
            </a:extLst>
          </p:cNvPr>
          <p:cNvCxnSpPr>
            <a:cxnSpLocks/>
          </p:cNvCxnSpPr>
          <p:nvPr/>
        </p:nvCxnSpPr>
        <p:spPr>
          <a:xfrm>
            <a:off x="3857625" y="4946780"/>
            <a:ext cx="0" cy="24319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8" name="Grafik 27">
            <a:extLst>
              <a:ext uri="{FF2B5EF4-FFF2-40B4-BE49-F238E27FC236}">
                <a16:creationId xmlns:a16="http://schemas.microsoft.com/office/drawing/2014/main" id="{B4F1FCFC-0FEF-46F5-890B-F87231385B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12807" r="43073" b="81174"/>
          <a:stretch/>
        </p:blipFill>
        <p:spPr>
          <a:xfrm>
            <a:off x="6096000" y="5751342"/>
            <a:ext cx="1643178" cy="205131"/>
          </a:xfrm>
          <a:prstGeom prst="rect">
            <a:avLst/>
          </a:prstGeom>
        </p:spPr>
      </p:pic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2E48223-AB98-4C29-8927-4DE7E6E9B787}"/>
              </a:ext>
            </a:extLst>
          </p:cNvPr>
          <p:cNvCxnSpPr>
            <a:cxnSpLocks/>
          </p:cNvCxnSpPr>
          <p:nvPr/>
        </p:nvCxnSpPr>
        <p:spPr>
          <a:xfrm>
            <a:off x="5570734" y="584289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17C71B4-141E-42B0-AB11-74B31A0917A4}"/>
              </a:ext>
            </a:extLst>
          </p:cNvPr>
          <p:cNvCxnSpPr>
            <a:cxnSpLocks/>
          </p:cNvCxnSpPr>
          <p:nvPr/>
        </p:nvCxnSpPr>
        <p:spPr>
          <a:xfrm flipV="1">
            <a:off x="5570734" y="5854049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fik 30">
            <a:extLst>
              <a:ext uri="{FF2B5EF4-FFF2-40B4-BE49-F238E27FC236}">
                <a16:creationId xmlns:a16="http://schemas.microsoft.com/office/drawing/2014/main" id="{584E589A-201F-4E21-8D10-9F35FB791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3927556" y="6700231"/>
            <a:ext cx="1643178" cy="362381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44AD403F-86E0-4513-AB3A-FE681EF82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93" t="34023" r="43073" b="59958"/>
          <a:stretch/>
        </p:blipFill>
        <p:spPr>
          <a:xfrm>
            <a:off x="6062550" y="6681217"/>
            <a:ext cx="1643178" cy="205131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DA9B3102-D07B-4209-91C3-3A765FE883B0}"/>
              </a:ext>
            </a:extLst>
          </p:cNvPr>
          <p:cNvCxnSpPr>
            <a:cxnSpLocks/>
          </p:cNvCxnSpPr>
          <p:nvPr/>
        </p:nvCxnSpPr>
        <p:spPr>
          <a:xfrm>
            <a:off x="5581847" y="6783783"/>
            <a:ext cx="456735" cy="11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EAFEEE6A-B134-4446-8B6D-A90A189F6443}"/>
              </a:ext>
            </a:extLst>
          </p:cNvPr>
          <p:cNvCxnSpPr>
            <a:cxnSpLocks/>
          </p:cNvCxnSpPr>
          <p:nvPr/>
        </p:nvCxnSpPr>
        <p:spPr>
          <a:xfrm flipV="1">
            <a:off x="5581847" y="6794934"/>
            <a:ext cx="456735" cy="1997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D4741B4A-8CB0-4FAD-963F-1EF40BE5B581}"/>
              </a:ext>
            </a:extLst>
          </p:cNvPr>
          <p:cNvSpPr txBox="1"/>
          <p:nvPr/>
        </p:nvSpPr>
        <p:spPr>
          <a:xfrm>
            <a:off x="7862832" y="4921108"/>
            <a:ext cx="1418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accent6">
                    <a:lumMod val="50000"/>
                  </a:schemeClr>
                </a:solidFill>
              </a:rPr>
              <a:t>3.) Peaks -</a:t>
            </a:r>
            <a:r>
              <a:rPr lang="de-DE" b="1" dirty="0" err="1">
                <a:solidFill>
                  <a:schemeClr val="accent6">
                    <a:lumMod val="50000"/>
                  </a:schemeClr>
                </a:solidFill>
              </a:rPr>
              <a:t>Nx</a:t>
            </a:r>
            <a:endParaRPr lang="de-D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202BC16E-C046-4807-9B02-135D4D91BF01}"/>
              </a:ext>
            </a:extLst>
          </p:cNvPr>
          <p:cNvCxnSpPr>
            <a:cxnSpLocks/>
          </p:cNvCxnSpPr>
          <p:nvPr/>
        </p:nvCxnSpPr>
        <p:spPr>
          <a:xfrm>
            <a:off x="7748703" y="4907027"/>
            <a:ext cx="0" cy="23700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2" name="Grafik 51">
            <a:extLst>
              <a:ext uri="{FF2B5EF4-FFF2-40B4-BE49-F238E27FC236}">
                <a16:creationId xmlns:a16="http://schemas.microsoft.com/office/drawing/2014/main" id="{D4848BCC-937A-4E2C-A1F7-ED52476E6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081" t="39721" r="42985" b="49646"/>
          <a:stretch/>
        </p:blipFill>
        <p:spPr>
          <a:xfrm>
            <a:off x="7862832" y="6099716"/>
            <a:ext cx="1643178" cy="362381"/>
          </a:xfrm>
          <a:prstGeom prst="rect">
            <a:avLst/>
          </a:prstGeom>
        </p:spPr>
      </p:pic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BC16D2F8-7359-4AC8-9C96-40298A4AD9FF}"/>
              </a:ext>
            </a:extLst>
          </p:cNvPr>
          <p:cNvCxnSpPr>
            <a:cxnSpLocks/>
          </p:cNvCxnSpPr>
          <p:nvPr/>
        </p:nvCxnSpPr>
        <p:spPr>
          <a:xfrm>
            <a:off x="9538961" y="6178588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Grafik 53">
            <a:extLst>
              <a:ext uri="{FF2B5EF4-FFF2-40B4-BE49-F238E27FC236}">
                <a16:creationId xmlns:a16="http://schemas.microsoft.com/office/drawing/2014/main" id="{C801688C-0F96-49BA-AE26-2CCC2C84FA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904" t="18024" r="43162" b="71343"/>
          <a:stretch/>
        </p:blipFill>
        <p:spPr>
          <a:xfrm>
            <a:off x="10028647" y="6134894"/>
            <a:ext cx="1643178" cy="362381"/>
          </a:xfrm>
          <a:prstGeom prst="rect">
            <a:avLst/>
          </a:prstGeom>
        </p:spPr>
      </p:pic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3D8347E9-1013-4820-BCB0-EBB204EE4809}"/>
              </a:ext>
            </a:extLst>
          </p:cNvPr>
          <p:cNvCxnSpPr>
            <a:cxnSpLocks/>
          </p:cNvCxnSpPr>
          <p:nvPr/>
        </p:nvCxnSpPr>
        <p:spPr>
          <a:xfrm>
            <a:off x="9506010" y="6420860"/>
            <a:ext cx="456735" cy="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D237FD80-D1BD-4780-B4D3-190227ED333B}"/>
              </a:ext>
            </a:extLst>
          </p:cNvPr>
          <p:cNvSpPr/>
          <p:nvPr/>
        </p:nvSpPr>
        <p:spPr>
          <a:xfrm>
            <a:off x="8184995" y="4329478"/>
            <a:ext cx="289932" cy="368605"/>
          </a:xfrm>
          <a:prstGeom prst="rect">
            <a:avLst/>
          </a:prstGeom>
          <a:solidFill>
            <a:schemeClr val="accent4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850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5D74A5C-CF0A-4C69-9DBA-C1E00581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97" y="801994"/>
            <a:ext cx="11323205" cy="68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7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730F7B7-4EE1-40FE-B147-1DED4496E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349"/>
            <a:ext cx="12192000" cy="738114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12CA60E-3B20-458D-ABDA-8387ABCA298A}"/>
              </a:ext>
            </a:extLst>
          </p:cNvPr>
          <p:cNvSpPr/>
          <p:nvPr/>
        </p:nvSpPr>
        <p:spPr>
          <a:xfrm>
            <a:off x="0" y="2762250"/>
            <a:ext cx="2489200" cy="26193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3E40A6F-FAF5-4DD0-8997-F31E218820F2}"/>
              </a:ext>
            </a:extLst>
          </p:cNvPr>
          <p:cNvSpPr/>
          <p:nvPr/>
        </p:nvSpPr>
        <p:spPr>
          <a:xfrm>
            <a:off x="0" y="357505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D39C796-2866-48F8-9235-C06EC59CC4ED}"/>
              </a:ext>
            </a:extLst>
          </p:cNvPr>
          <p:cNvSpPr/>
          <p:nvPr/>
        </p:nvSpPr>
        <p:spPr>
          <a:xfrm>
            <a:off x="0" y="6743700"/>
            <a:ext cx="2489200" cy="14605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297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71C1A9-BB07-406F-A95F-EDC12E6C1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4AFFD2-B1F6-42E9-94FB-0469AD24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51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1CEF363-BC8F-4709-9350-86005D5C407F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1026" name="Picture 2" descr="remap_hif1a-1.png">
            <a:extLst>
              <a:ext uri="{FF2B5EF4-FFF2-40B4-BE49-F238E27FC236}">
                <a16:creationId xmlns:a16="http://schemas.microsoft.com/office/drawing/2014/main" id="{E87D2512-8EEF-45ED-A8F8-4A54605B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98" y="528146"/>
            <a:ext cx="11757102" cy="839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6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emap_hif1a-3.png">
            <a:extLst>
              <a:ext uri="{FF2B5EF4-FFF2-40B4-BE49-F238E27FC236}">
                <a16:creationId xmlns:a16="http://schemas.microsoft.com/office/drawing/2014/main" id="{471B6B9E-B262-46C9-874C-D66FC9B15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197253"/>
            <a:ext cx="9448800" cy="674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6EECE73-591E-45B0-A57C-82F798A26AE8}"/>
              </a:ext>
            </a:extLst>
          </p:cNvPr>
          <p:cNvSpPr txBox="1"/>
          <p:nvPr/>
        </p:nvSpPr>
        <p:spPr>
          <a:xfrm>
            <a:off x="44604" y="66498"/>
            <a:ext cx="2903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</a:t>
            </a:r>
            <a:r>
              <a:rPr lang="de-DE" b="1" dirty="0" err="1">
                <a:solidFill>
                  <a:srgbClr val="0070C0"/>
                </a:solidFill>
              </a:rPr>
              <a:t>ReMAP</a:t>
            </a:r>
            <a:endParaRPr lang="de-D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43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69F4CD1-E86A-40E1-9134-886F1A43F1E8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3074" name="Picture 2" descr="sknbe2-1.png">
            <a:extLst>
              <a:ext uri="{FF2B5EF4-FFF2-40B4-BE49-F238E27FC236}">
                <a16:creationId xmlns:a16="http://schemas.microsoft.com/office/drawing/2014/main" id="{8FCEEBB1-4905-42DF-BC6F-5CFECB9E0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419" y="778333"/>
            <a:ext cx="9549161" cy="6821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72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sknbe2_venn_peaks-1.png">
            <a:extLst>
              <a:ext uri="{FF2B5EF4-FFF2-40B4-BE49-F238E27FC236}">
                <a16:creationId xmlns:a16="http://schemas.microsoft.com/office/drawing/2014/main" id="{E2889E03-8C86-4126-8E4E-125EB039C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27" y="1934301"/>
            <a:ext cx="5605528" cy="400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67F8F030-AF68-4E23-8F52-FB49D45E26B6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  <p:pic>
        <p:nvPicPr>
          <p:cNvPr id="4098" name="Picture 2" descr="sknbe2-3.png">
            <a:extLst>
              <a:ext uri="{FF2B5EF4-FFF2-40B4-BE49-F238E27FC236}">
                <a16:creationId xmlns:a16="http://schemas.microsoft.com/office/drawing/2014/main" id="{52053677-06B3-41CD-A003-042968EC2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4" y="1455666"/>
            <a:ext cx="6338023" cy="452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5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A051DE39-EB76-4ECD-9CF2-A4DE650C2000}"/>
              </a:ext>
            </a:extLst>
          </p:cNvPr>
          <p:cNvSpPr txBox="1"/>
          <p:nvPr/>
        </p:nvSpPr>
        <p:spPr>
          <a:xfrm>
            <a:off x="44604" y="66498"/>
            <a:ext cx="294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Other </a:t>
            </a:r>
            <a:r>
              <a:rPr lang="de-DE" b="1" dirty="0" err="1">
                <a:solidFill>
                  <a:srgbClr val="0070C0"/>
                </a:solidFill>
              </a:rPr>
              <a:t>ChIP</a:t>
            </a:r>
            <a:r>
              <a:rPr lang="de-DE" b="1" dirty="0">
                <a:solidFill>
                  <a:srgbClr val="0070C0"/>
                </a:solidFill>
              </a:rPr>
              <a:t> </a:t>
            </a:r>
            <a:r>
              <a:rPr lang="de-DE" b="1" dirty="0" err="1">
                <a:solidFill>
                  <a:srgbClr val="0070C0"/>
                </a:solidFill>
              </a:rPr>
              <a:t>datasets</a:t>
            </a:r>
            <a:r>
              <a:rPr lang="de-DE" b="1" dirty="0">
                <a:solidFill>
                  <a:srgbClr val="0070C0"/>
                </a:solidFill>
              </a:rPr>
              <a:t>: SKNBE2</a:t>
            </a:r>
          </a:p>
        </p:txBody>
      </p:sp>
    </p:spTree>
    <p:extLst>
      <p:ext uri="{BB962C8B-B14F-4D97-AF65-F5344CB8AC3E}">
        <p14:creationId xmlns:p14="http://schemas.microsoft.com/office/powerpoint/2010/main" val="3853309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1363CD7-441D-4411-880E-DEA74004CFB0}"/>
              </a:ext>
            </a:extLst>
          </p:cNvPr>
          <p:cNvSpPr txBox="1"/>
          <p:nvPr/>
        </p:nvSpPr>
        <p:spPr>
          <a:xfrm>
            <a:off x="495300" y="4889825"/>
            <a:ext cx="3439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Only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few</a:t>
            </a:r>
            <a:r>
              <a:rPr lang="de-DE" b="1" dirty="0">
                <a:solidFill>
                  <a:srgbClr val="7030A0"/>
                </a:solidFill>
              </a:rPr>
              <a:t> „parallel“: 334</a:t>
            </a:r>
          </a:p>
          <a:p>
            <a:endParaRPr lang="de-DE" b="1" dirty="0">
              <a:solidFill>
                <a:srgbClr val="7030A0"/>
              </a:solidFill>
            </a:endParaRPr>
          </a:p>
          <a:p>
            <a:r>
              <a:rPr lang="de-DE" b="1" dirty="0">
                <a:solidFill>
                  <a:srgbClr val="7030A0"/>
                </a:solidFill>
              </a:rPr>
              <a:t>-&gt; </a:t>
            </a:r>
            <a:r>
              <a:rPr lang="de-DE" b="1" dirty="0" err="1">
                <a:solidFill>
                  <a:srgbClr val="7030A0"/>
                </a:solidFill>
              </a:rPr>
              <a:t>Assign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corners</a:t>
            </a:r>
            <a:r>
              <a:rPr lang="de-DE" b="1" dirty="0">
                <a:solidFill>
                  <a:srgbClr val="7030A0"/>
                </a:solidFill>
              </a:rPr>
              <a:t> </a:t>
            </a:r>
            <a:r>
              <a:rPr lang="de-DE" b="1" dirty="0" err="1">
                <a:solidFill>
                  <a:srgbClr val="7030A0"/>
                </a:solidFill>
              </a:rPr>
              <a:t>to</a:t>
            </a:r>
            <a:r>
              <a:rPr lang="de-DE" b="1" dirty="0">
                <a:solidFill>
                  <a:srgbClr val="7030A0"/>
                </a:solidFill>
              </a:rPr>
              <a:t> HIF1A/HIF2A?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335E3786-8B35-4929-912F-6C0E29C103CA}"/>
              </a:ext>
            </a:extLst>
          </p:cNvPr>
          <p:cNvSpPr/>
          <p:nvPr/>
        </p:nvSpPr>
        <p:spPr>
          <a:xfrm>
            <a:off x="6235699" y="2363590"/>
            <a:ext cx="397735" cy="46990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109856-2059-4F46-B1F7-BA1AE07230ED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4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FAD76FC-9E09-456A-AB94-7F23FACBADF7}"/>
              </a:ext>
            </a:extLst>
          </p:cNvPr>
          <p:cNvSpPr txBox="1"/>
          <p:nvPr/>
        </p:nvSpPr>
        <p:spPr>
          <a:xfrm>
            <a:off x="2242310" y="401549"/>
            <a:ext cx="111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GO-terms</a:t>
            </a:r>
          </a:p>
        </p:txBody>
      </p:sp>
      <p:pic>
        <p:nvPicPr>
          <p:cNvPr id="1026" name="Picture 2" descr="unnamed-chunk-2-1.png">
            <a:extLst>
              <a:ext uri="{FF2B5EF4-FFF2-40B4-BE49-F238E27FC236}">
                <a16:creationId xmlns:a16="http://schemas.microsoft.com/office/drawing/2014/main" id="{04A85431-F4FB-4792-B3EC-466A8E20D4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736600"/>
            <a:ext cx="5724525" cy="763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FD006934-F02A-4F5F-905B-F7A78C5B14FC}"/>
              </a:ext>
            </a:extLst>
          </p:cNvPr>
          <p:cNvSpPr txBox="1"/>
          <p:nvPr/>
        </p:nvSpPr>
        <p:spPr>
          <a:xfrm>
            <a:off x="8838106" y="432783"/>
            <a:ext cx="715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KEGG</a:t>
            </a:r>
          </a:p>
        </p:txBody>
      </p:sp>
    </p:spTree>
    <p:extLst>
      <p:ext uri="{BB962C8B-B14F-4D97-AF65-F5344CB8AC3E}">
        <p14:creationId xmlns:p14="http://schemas.microsoft.com/office/powerpoint/2010/main" val="19640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985C0-B3E5-4112-AC1C-1C90B98F6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E6FFBE-D786-443D-8C6F-DA1BFC85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09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unnamed-chunk-3-1.png">
            <a:extLst>
              <a:ext uri="{FF2B5EF4-FFF2-40B4-BE49-F238E27FC236}">
                <a16:creationId xmlns:a16="http://schemas.microsoft.com/office/drawing/2014/main" id="{B7A4BAE4-04C1-42D3-B1D6-CA380B438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5" y="746453"/>
            <a:ext cx="10760885" cy="768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78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84558C-5B93-4620-BD77-03F2B329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2316D9-0014-4511-BEB2-09BFDB053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152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211</Words>
  <Application>Microsoft Office PowerPoint</Application>
  <PresentationFormat>Benutzerdefiniert</PresentationFormat>
  <Paragraphs>42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29</cp:revision>
  <dcterms:created xsi:type="dcterms:W3CDTF">2024-07-18T08:21:43Z</dcterms:created>
  <dcterms:modified xsi:type="dcterms:W3CDTF">2024-08-02T11:02:28Z</dcterms:modified>
</cp:coreProperties>
</file>