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6" r:id="rId9"/>
    <p:sldId id="274" r:id="rId10"/>
    <p:sldId id="275" r:id="rId11"/>
    <p:sldId id="277" r:id="rId12"/>
    <p:sldId id="257" r:id="rId13"/>
    <p:sldId id="280" r:id="rId14"/>
    <p:sldId id="281" r:id="rId15"/>
    <p:sldId id="278" r:id="rId16"/>
    <p:sldId id="279" r:id="rId17"/>
    <p:sldId id="282" r:id="rId18"/>
    <p:sldId id="283" r:id="rId19"/>
    <p:sldId id="258" r:id="rId20"/>
    <p:sldId id="285" r:id="rId21"/>
    <p:sldId id="286" r:id="rId22"/>
    <p:sldId id="288" r:id="rId23"/>
    <p:sldId id="287" r:id="rId24"/>
    <p:sldId id="289" r:id="rId25"/>
    <p:sldId id="290" r:id="rId26"/>
    <p:sldId id="284" r:id="rId27"/>
    <p:sldId id="267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14" autoAdjust="0"/>
  </p:normalViewPr>
  <p:slideViewPr>
    <p:cSldViewPr snapToGrid="0">
      <p:cViewPr varScale="1">
        <p:scale>
          <a:sx n="70" d="100"/>
          <a:sy n="70" d="100"/>
        </p:scale>
        <p:origin x="120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2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4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information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and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manipulations (join and paste)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509</TotalTime>
  <Words>2348</Words>
  <Application>Microsoft Office PowerPoint</Application>
  <PresentationFormat>On-screen Show (4:3)</PresentationFormat>
  <Paragraphs>383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Have you ever….</vt:lpstr>
      <vt:lpstr>What is UNIX?</vt:lpstr>
      <vt:lpstr>Can I learn UNIX?</vt:lpstr>
      <vt:lpstr>Kernel and Shells</vt:lpstr>
      <vt:lpstr>Organization</vt:lpstr>
      <vt:lpstr>How to get started?</vt:lpstr>
      <vt:lpstr>Terminal</vt:lpstr>
      <vt:lpstr>Terminal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Getting help</vt:lpstr>
      <vt:lpstr>Getting help</vt:lpstr>
      <vt:lpstr>Copy and Move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Directory creation</vt:lpstr>
      <vt:lpstr>Deleting files and directories</vt:lpstr>
      <vt:lpstr>Reading files</vt:lpstr>
      <vt:lpstr>Editing files</vt:lpstr>
      <vt:lpstr>Searching files</vt:lpstr>
      <vt:lpstr>Extracting information from files</vt:lpstr>
      <vt:lpstr>File manipulations (join and paste)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42</cp:revision>
  <dcterms:created xsi:type="dcterms:W3CDTF">2015-06-14T14:13:38Z</dcterms:created>
  <dcterms:modified xsi:type="dcterms:W3CDTF">2015-07-02T17:30:40Z</dcterms:modified>
</cp:coreProperties>
</file>