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7" r:id="rId3"/>
    <p:sldId id="316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58" r:id="rId19"/>
    <p:sldId id="282" r:id="rId20"/>
    <p:sldId id="283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322" r:id="rId44"/>
    <p:sldId id="323" r:id="rId45"/>
    <p:sldId id="324" r:id="rId46"/>
    <p:sldId id="325" r:id="rId47"/>
    <p:sldId id="326" r:id="rId48"/>
    <p:sldId id="266" r:id="rId49"/>
    <p:sldId id="309" r:id="rId50"/>
    <p:sldId id="310" r:id="rId51"/>
    <p:sldId id="311" r:id="rId52"/>
    <p:sldId id="312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7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Arun Seetharam</a:t>
            </a:r>
          </a:p>
          <a:p>
            <a:r>
              <a:rPr lang="en-US" dirty="0" smtClean="0"/>
              <a:t>Genome Informatics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‘basic’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Masters in Plant Biotechnology, Univ. of Agricultural Sciences, Dharwad.</a:t>
            </a:r>
          </a:p>
          <a:p>
            <a:r>
              <a:rPr lang="en-US" dirty="0"/>
              <a:t>PhD in Evolutionary Biology, Indiana State University (2012)</a:t>
            </a:r>
          </a:p>
          <a:p>
            <a:r>
              <a:rPr lang="en-US" dirty="0" smtClean="0"/>
              <a:t>Post-doc experience @ Bioinformatics core, Purdue University (2012-2013)</a:t>
            </a:r>
            <a:endParaRPr lang="en-US" dirty="0"/>
          </a:p>
          <a:p>
            <a:r>
              <a:rPr lang="en-US" dirty="0" smtClean="0"/>
              <a:t>Post-doc @ Genome Informatics Facility, Iowa State University (2014-)</a:t>
            </a:r>
          </a:p>
          <a:p>
            <a:r>
              <a:rPr lang="en-US" dirty="0" smtClean="0"/>
              <a:t>Currently working on Genome Assembly and annotation of various plants and animals, and also on other bioinformatics projects at GIF.</a:t>
            </a:r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view file with more options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/>
              <a:t>view file with </a:t>
            </a:r>
            <a:r>
              <a:rPr lang="en-US" dirty="0" smtClean="0"/>
              <a:t>less options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alog a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</a:t>
            </a:r>
            <a:r>
              <a:rPr lang="en-US" dirty="0" smtClean="0"/>
              <a:t>show the tail end of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wget</a:t>
            </a:r>
            <a:r>
              <a:rPr lang="en-US" dirty="0" smtClean="0">
                <a:solidFill>
                  <a:srgbClr val="C00000"/>
                </a:solidFill>
              </a:rPr>
              <a:t> : get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ww link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curl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opy 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you don’t have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</a:t>
            </a:r>
          </a:p>
          <a:p>
            <a:pPr marL="0" indent="0"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file “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Gmax_189_annotation_info.txt.gz”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3084</TotalTime>
  <Words>4713</Words>
  <Application>Microsoft Office PowerPoint</Application>
  <PresentationFormat>On-screen Show (4:3)</PresentationFormat>
  <Paragraphs>784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107</cp:revision>
  <dcterms:created xsi:type="dcterms:W3CDTF">2015-06-14T14:13:38Z</dcterms:created>
  <dcterms:modified xsi:type="dcterms:W3CDTF">2015-07-06T16:21:46Z</dcterms:modified>
</cp:coreProperties>
</file>