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17" r:id="rId3"/>
    <p:sldId id="316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82" r:id="rId19"/>
    <p:sldId id="283" r:id="rId20"/>
    <p:sldId id="258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265" r:id="rId44"/>
    <p:sldId id="315" r:id="rId45"/>
    <p:sldId id="266" r:id="rId46"/>
    <p:sldId id="309" r:id="rId47"/>
    <p:sldId id="310" r:id="rId48"/>
    <p:sldId id="311" r:id="rId49"/>
    <p:sldId id="312" r:id="rId50"/>
    <p:sldId id="302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47" autoAdjust="0"/>
  </p:normalViewPr>
  <p:slideViewPr>
    <p:cSldViewPr snapToGrid="0">
      <p:cViewPr>
        <p:scale>
          <a:sx n="75" d="100"/>
          <a:sy n="75" d="100"/>
        </p:scale>
        <p:origin x="10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9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</a:t>
            </a:r>
            <a:r>
              <a:rPr lang="en-US" dirty="0" smtClean="0"/>
              <a:t>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w=write; x=execute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w=write; x=execute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w=write; x=execute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  <a:endParaRPr lang="en-US" dirty="0" smtClean="0"/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963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2954</TotalTime>
  <Words>4564</Words>
  <Application>Microsoft Office PowerPoint</Application>
  <PresentationFormat>On-screen Show (4:3)</PresentationFormat>
  <Paragraphs>766</Paragraphs>
  <Slides>52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Getting help</vt:lpstr>
      <vt:lpstr>Getting help</vt:lpstr>
      <vt:lpstr>Copy and Move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Processing files</vt:lpstr>
      <vt:lpstr>sort</vt:lpstr>
      <vt:lpstr>uniq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94</cp:revision>
  <dcterms:created xsi:type="dcterms:W3CDTF">2015-06-14T14:13:38Z</dcterms:created>
  <dcterms:modified xsi:type="dcterms:W3CDTF">2015-07-06T06:03:43Z</dcterms:modified>
</cp:coreProperties>
</file>