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5" r:id="rId2"/>
  </p:sldMasterIdLst>
  <p:notesMasterIdLst>
    <p:notesMasterId r:id="rId13"/>
  </p:notesMasterIdLst>
  <p:handoutMasterIdLst>
    <p:handoutMasterId r:id="rId14"/>
  </p:handoutMasterIdLst>
  <p:sldIdLst>
    <p:sldId id="300" r:id="rId3"/>
    <p:sldId id="297" r:id="rId4"/>
    <p:sldId id="298" r:id="rId5"/>
    <p:sldId id="386" r:id="rId6"/>
    <p:sldId id="379" r:id="rId7"/>
    <p:sldId id="331" r:id="rId8"/>
    <p:sldId id="374" r:id="rId9"/>
    <p:sldId id="387" r:id="rId10"/>
    <p:sldId id="381" r:id="rId11"/>
    <p:sldId id="370" r:id="rId12"/>
  </p:sldIdLst>
  <p:sldSz cx="9144000" cy="5143500" type="screen16x9"/>
  <p:notesSz cx="6858000" cy="9144000"/>
  <p:defaultTex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FDFD"/>
    <a:srgbClr val="F7F7F7"/>
    <a:srgbClr val="D4D3D5"/>
    <a:srgbClr val="ECEBEC"/>
    <a:srgbClr val="E6E5E6"/>
    <a:srgbClr val="E8E7E9"/>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02"/>
    <p:restoredTop sz="93597" autoAdjust="0"/>
  </p:normalViewPr>
  <p:slideViewPr>
    <p:cSldViewPr snapToGrid="0" snapToObjects="1" showGuides="1">
      <p:cViewPr varScale="1">
        <p:scale>
          <a:sx n="87" d="100"/>
          <a:sy n="87" d="100"/>
        </p:scale>
        <p:origin x="942" y="72"/>
      </p:cViewPr>
      <p:guideLst>
        <p:guide pos="2880"/>
        <p:guide orient="horz" pos="1620"/>
      </p:guideLst>
    </p:cSldViewPr>
  </p:slideViewPr>
  <p:outlineViewPr>
    <p:cViewPr>
      <p:scale>
        <a:sx n="33" d="100"/>
        <a:sy n="33" d="100"/>
      </p:scale>
      <p:origin x="0" y="-113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varScale="1">
        <p:scale>
          <a:sx n="110" d="100"/>
          <a:sy n="110" d="100"/>
        </p:scale>
        <p:origin x="3056"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76BBB-1D9C-4363-AC31-2FC75CCB3FCA}" type="doc">
      <dgm:prSet loTypeId="urn:microsoft.com/office/officeart/2005/8/layout/radial6" loCatId="relationship" qsTypeId="urn:microsoft.com/office/officeart/2005/8/quickstyle/simple1" qsCatId="simple" csTypeId="urn:microsoft.com/office/officeart/2005/8/colors/colorful4" csCatId="colorful" phldr="1"/>
      <dgm:spPr/>
      <dgm:t>
        <a:bodyPr/>
        <a:lstStyle/>
        <a:p>
          <a:endParaRPr lang="en-US"/>
        </a:p>
      </dgm:t>
    </dgm:pt>
    <dgm:pt modelId="{4FC0F689-EB71-4360-AABA-136D059AAB68}">
      <dgm:prSet phldrT="[Text]" custT="1"/>
      <dgm:spPr>
        <a:solidFill>
          <a:schemeClr val="accent2"/>
        </a:solidFill>
      </dgm:spPr>
      <dgm:t>
        <a:bodyPr/>
        <a:lstStyle/>
        <a:p>
          <a:pPr algn="ctr">
            <a:lnSpc>
              <a:spcPct val="110000"/>
            </a:lnSpc>
          </a:pPr>
          <a:r>
            <a:rPr lang="en-US" sz="1250" b="1">
              <a:latin typeface="Segoe UI Black" panose="020B0A02040204020203" pitchFamily="34" charset="0"/>
              <a:ea typeface="Segoe UI Black" panose="020B0A02040204020203" pitchFamily="34" charset="0"/>
              <a:cs typeface="Times New Roman" panose="02020603050405020304" pitchFamily="18" charset="0"/>
            </a:rPr>
            <a:t>MỤC TIÊU</a:t>
          </a:r>
        </a:p>
      </dgm:t>
    </dgm:pt>
    <dgm:pt modelId="{0BA1D745-CA47-4F15-96D4-F3E9F11EFF6E}" type="parTrans" cxnId="{AF49EE31-E7DE-4945-89D8-6395A069D478}">
      <dgm:prSet/>
      <dgm:spPr/>
      <dgm:t>
        <a:bodyPr/>
        <a:lstStyle/>
        <a:p>
          <a:endParaRPr lang="en-US" b="1">
            <a:latin typeface="Cambria Math" panose="02040503050406030204" pitchFamily="18" charset="0"/>
            <a:ea typeface="Cambria Math" panose="02040503050406030204" pitchFamily="18" charset="0"/>
          </a:endParaRPr>
        </a:p>
      </dgm:t>
    </dgm:pt>
    <dgm:pt modelId="{24507FAA-C036-4D0D-AF3B-2F3C41310FB0}" type="sibTrans" cxnId="{AF49EE31-E7DE-4945-89D8-6395A069D478}">
      <dgm:prSet/>
      <dgm:spPr/>
      <dgm:t>
        <a:bodyPr/>
        <a:lstStyle/>
        <a:p>
          <a:endParaRPr lang="en-US" b="1">
            <a:latin typeface="Cambria Math" panose="02040503050406030204" pitchFamily="18" charset="0"/>
            <a:ea typeface="Cambria Math" panose="02040503050406030204" pitchFamily="18" charset="0"/>
          </a:endParaRPr>
        </a:p>
      </dgm:t>
    </dgm:pt>
    <dgm:pt modelId="{C60A8CE4-CD11-4D08-9951-FED60E8AFF8C}">
      <dgm:prSet phldrT="[Text]" custT="1"/>
      <dgm:spPr/>
      <dgm:t>
        <a:bodyPr/>
        <a:lstStyle/>
        <a:p>
          <a:r>
            <a:rPr lang="en-US" sz="1000" b="1">
              <a:latin typeface="Cambria Math" panose="02040503050406030204" pitchFamily="18" charset="0"/>
              <a:ea typeface="Cambria Math" panose="02040503050406030204" pitchFamily="18" charset="0"/>
            </a:rPr>
            <a:t>Đăng ký</a:t>
          </a:r>
        </a:p>
        <a:p>
          <a:r>
            <a:rPr lang="en-US" sz="1000" b="1">
              <a:latin typeface="Cambria Math" panose="02040503050406030204" pitchFamily="18" charset="0"/>
              <a:ea typeface="Cambria Math" panose="02040503050406030204" pitchFamily="18" charset="0"/>
            </a:rPr>
            <a:t>Đăng nhập</a:t>
          </a:r>
        </a:p>
      </dgm:t>
    </dgm:pt>
    <dgm:pt modelId="{4AC5728D-55A7-4F1B-AEE4-F9002AA7E471}" type="parTrans" cxnId="{E4932ACD-6A34-4579-BE6A-300AD1948250}">
      <dgm:prSet/>
      <dgm:spPr/>
      <dgm:t>
        <a:bodyPr/>
        <a:lstStyle/>
        <a:p>
          <a:endParaRPr lang="en-US" b="1">
            <a:latin typeface="Cambria Math" panose="02040503050406030204" pitchFamily="18" charset="0"/>
            <a:ea typeface="Cambria Math" panose="02040503050406030204" pitchFamily="18" charset="0"/>
          </a:endParaRPr>
        </a:p>
      </dgm:t>
    </dgm:pt>
    <dgm:pt modelId="{14978B6B-2AB5-496C-88DB-D06D06BDC330}" type="sibTrans" cxnId="{E4932ACD-6A34-4579-BE6A-300AD1948250}">
      <dgm:prSet/>
      <dgm:spPr/>
      <dgm:t>
        <a:bodyPr/>
        <a:lstStyle/>
        <a:p>
          <a:endParaRPr lang="en-US" b="1">
            <a:latin typeface="Cambria Math" panose="02040503050406030204" pitchFamily="18" charset="0"/>
            <a:ea typeface="Cambria Math" panose="02040503050406030204" pitchFamily="18" charset="0"/>
          </a:endParaRPr>
        </a:p>
      </dgm:t>
    </dgm:pt>
    <dgm:pt modelId="{F8ED69EE-7403-45F7-B823-7AAD435E0423}">
      <dgm:prSet phldrT="[Text]" custT="1"/>
      <dgm:spPr/>
      <dgm:t>
        <a:bodyPr/>
        <a:lstStyle/>
        <a:p>
          <a:pPr algn="ctr"/>
          <a:r>
            <a:rPr lang="en-US" sz="1000" b="1">
              <a:latin typeface="Cambria Math" panose="02040503050406030204" pitchFamily="18" charset="0"/>
              <a:ea typeface="Cambria Math" panose="02040503050406030204" pitchFamily="18" charset="0"/>
              <a:cs typeface="Times New Roman" panose="02020603050405020304" pitchFamily="18" charset="0"/>
            </a:rPr>
            <a:t>Quản lý – Cập nhật</a:t>
          </a:r>
          <a:endParaRPr lang="en-US" sz="1000" b="1">
            <a:latin typeface="Cambria Math" panose="02040503050406030204" pitchFamily="18" charset="0"/>
            <a:ea typeface="Cambria Math" panose="02040503050406030204" pitchFamily="18" charset="0"/>
          </a:endParaRPr>
        </a:p>
      </dgm:t>
    </dgm:pt>
    <dgm:pt modelId="{AF5F3A87-2726-463B-B72E-912035AB992B}" type="parTrans" cxnId="{218F9684-39B2-4C12-9001-39E48C029E4A}">
      <dgm:prSet/>
      <dgm:spPr/>
      <dgm:t>
        <a:bodyPr/>
        <a:lstStyle/>
        <a:p>
          <a:endParaRPr lang="en-US" b="1">
            <a:latin typeface="Cambria Math" panose="02040503050406030204" pitchFamily="18" charset="0"/>
            <a:ea typeface="Cambria Math" panose="02040503050406030204" pitchFamily="18" charset="0"/>
          </a:endParaRPr>
        </a:p>
      </dgm:t>
    </dgm:pt>
    <dgm:pt modelId="{A90F53AD-2819-45B8-A7A6-530F7EADA466}" type="sibTrans" cxnId="{218F9684-39B2-4C12-9001-39E48C029E4A}">
      <dgm:prSet/>
      <dgm:spPr/>
      <dgm:t>
        <a:bodyPr/>
        <a:lstStyle/>
        <a:p>
          <a:endParaRPr lang="en-US" b="1">
            <a:latin typeface="Cambria Math" panose="02040503050406030204" pitchFamily="18" charset="0"/>
            <a:ea typeface="Cambria Math" panose="02040503050406030204" pitchFamily="18" charset="0"/>
          </a:endParaRPr>
        </a:p>
      </dgm:t>
    </dgm:pt>
    <dgm:pt modelId="{126FE93A-3F10-47DE-8A24-96EEEE4919A4}">
      <dgm:prSet phldrT="[Text]" custT="1"/>
      <dgm:spPr/>
      <dgm:t>
        <a:bodyPr/>
        <a:lstStyle/>
        <a:p>
          <a:r>
            <a:rPr lang="en-US" sz="1000" b="1">
              <a:latin typeface="Cambria Math" panose="02040503050406030204" pitchFamily="18" charset="0"/>
              <a:ea typeface="Cambria Math" panose="02040503050406030204" pitchFamily="18" charset="0"/>
              <a:cs typeface="Times New Roman" panose="02020603050405020304" pitchFamily="18" charset="0"/>
            </a:rPr>
            <a:t>Giỏ hàng, mua hàng</a:t>
          </a:r>
          <a:endParaRPr lang="en-US" sz="1000" b="1">
            <a:latin typeface="Cambria Math" panose="02040503050406030204" pitchFamily="18" charset="0"/>
            <a:ea typeface="Cambria Math" panose="02040503050406030204" pitchFamily="18" charset="0"/>
          </a:endParaRPr>
        </a:p>
      </dgm:t>
    </dgm:pt>
    <dgm:pt modelId="{1C68F82A-BA09-4A8F-804D-5FC1C5C0A142}" type="parTrans" cxnId="{A4CE02EE-AD1A-40E0-973E-27A665E05CAF}">
      <dgm:prSet/>
      <dgm:spPr/>
      <dgm:t>
        <a:bodyPr/>
        <a:lstStyle/>
        <a:p>
          <a:endParaRPr lang="en-US" b="1">
            <a:latin typeface="Cambria Math" panose="02040503050406030204" pitchFamily="18" charset="0"/>
            <a:ea typeface="Cambria Math" panose="02040503050406030204" pitchFamily="18" charset="0"/>
          </a:endParaRPr>
        </a:p>
      </dgm:t>
    </dgm:pt>
    <dgm:pt modelId="{FDED30B7-5DC8-4D87-BA6E-7D6157815004}" type="sibTrans" cxnId="{A4CE02EE-AD1A-40E0-973E-27A665E05CAF}">
      <dgm:prSet/>
      <dgm:spPr/>
      <dgm:t>
        <a:bodyPr/>
        <a:lstStyle/>
        <a:p>
          <a:endParaRPr lang="en-US" b="1">
            <a:latin typeface="Cambria Math" panose="02040503050406030204" pitchFamily="18" charset="0"/>
            <a:ea typeface="Cambria Math" panose="02040503050406030204" pitchFamily="18" charset="0"/>
          </a:endParaRPr>
        </a:p>
      </dgm:t>
    </dgm:pt>
    <dgm:pt modelId="{B05E1F7E-BD65-42E0-9F76-D0009448B0CA}">
      <dgm:prSet phldrT="[Text]" custT="1"/>
      <dgm:spPr/>
      <dgm:t>
        <a:bodyPr/>
        <a:lstStyle/>
        <a:p>
          <a:r>
            <a:rPr lang="en-US" sz="1000" b="1">
              <a:latin typeface="Cambria Math" panose="02040503050406030204" pitchFamily="18" charset="0"/>
              <a:ea typeface="Cambria Math" panose="02040503050406030204" pitchFamily="18" charset="0"/>
              <a:cs typeface="Times New Roman" panose="02020603050405020304" pitchFamily="18" charset="0"/>
            </a:rPr>
            <a:t>Tìm kiếm, xem thông tin, liên hệ</a:t>
          </a:r>
        </a:p>
      </dgm:t>
    </dgm:pt>
    <dgm:pt modelId="{16E36D42-8997-4A0E-8F1C-9EED354C5B0A}" type="parTrans" cxnId="{D4BBDAA4-40AE-4AD4-9EF2-222C7D4380C9}">
      <dgm:prSet/>
      <dgm:spPr/>
      <dgm:t>
        <a:bodyPr/>
        <a:lstStyle/>
        <a:p>
          <a:endParaRPr lang="en-US" b="1">
            <a:latin typeface="Cambria Math" panose="02040503050406030204" pitchFamily="18" charset="0"/>
            <a:ea typeface="Cambria Math" panose="02040503050406030204" pitchFamily="18" charset="0"/>
          </a:endParaRPr>
        </a:p>
      </dgm:t>
    </dgm:pt>
    <dgm:pt modelId="{0C5C1B85-8291-4D5F-AFE8-EA7341FC33D9}" type="sibTrans" cxnId="{D4BBDAA4-40AE-4AD4-9EF2-222C7D4380C9}">
      <dgm:prSet/>
      <dgm:spPr/>
      <dgm:t>
        <a:bodyPr/>
        <a:lstStyle/>
        <a:p>
          <a:endParaRPr lang="en-US" b="1">
            <a:latin typeface="Cambria Math" panose="02040503050406030204" pitchFamily="18" charset="0"/>
            <a:ea typeface="Cambria Math" panose="02040503050406030204" pitchFamily="18" charset="0"/>
          </a:endParaRPr>
        </a:p>
      </dgm:t>
    </dgm:pt>
    <dgm:pt modelId="{D288EF8A-D10C-4537-8E1B-EC9C4288C45B}" type="pres">
      <dgm:prSet presAssocID="{A0576BBB-1D9C-4363-AC31-2FC75CCB3FCA}" presName="Name0" presStyleCnt="0">
        <dgm:presLayoutVars>
          <dgm:chMax val="1"/>
          <dgm:dir/>
          <dgm:animLvl val="ctr"/>
          <dgm:resizeHandles val="exact"/>
        </dgm:presLayoutVars>
      </dgm:prSet>
      <dgm:spPr/>
    </dgm:pt>
    <dgm:pt modelId="{FCCD4188-DA8A-4667-8D08-7D1CB8471EAC}" type="pres">
      <dgm:prSet presAssocID="{4FC0F689-EB71-4360-AABA-136D059AAB68}" presName="centerShape" presStyleLbl="node0" presStyleIdx="0" presStyleCnt="1"/>
      <dgm:spPr/>
    </dgm:pt>
    <dgm:pt modelId="{4351150D-A944-4F9E-B23F-79DBCCA08503}" type="pres">
      <dgm:prSet presAssocID="{C60A8CE4-CD11-4D08-9951-FED60E8AFF8C}" presName="node" presStyleLbl="node1" presStyleIdx="0" presStyleCnt="4">
        <dgm:presLayoutVars>
          <dgm:bulletEnabled val="1"/>
        </dgm:presLayoutVars>
      </dgm:prSet>
      <dgm:spPr/>
    </dgm:pt>
    <dgm:pt modelId="{B1622358-9725-4E31-8A35-11C494F4D546}" type="pres">
      <dgm:prSet presAssocID="{C60A8CE4-CD11-4D08-9951-FED60E8AFF8C}" presName="dummy" presStyleCnt="0"/>
      <dgm:spPr/>
    </dgm:pt>
    <dgm:pt modelId="{BEE86A1A-0B9E-453D-9ADC-E3A8C2FAA663}" type="pres">
      <dgm:prSet presAssocID="{14978B6B-2AB5-496C-88DB-D06D06BDC330}" presName="sibTrans" presStyleLbl="sibTrans2D1" presStyleIdx="0" presStyleCnt="4"/>
      <dgm:spPr/>
    </dgm:pt>
    <dgm:pt modelId="{9FCC5BB9-735E-4F84-8763-083B8EA4B47B}" type="pres">
      <dgm:prSet presAssocID="{F8ED69EE-7403-45F7-B823-7AAD435E0423}" presName="node" presStyleLbl="node1" presStyleIdx="1" presStyleCnt="4">
        <dgm:presLayoutVars>
          <dgm:bulletEnabled val="1"/>
        </dgm:presLayoutVars>
      </dgm:prSet>
      <dgm:spPr/>
    </dgm:pt>
    <dgm:pt modelId="{3F46B2DF-D434-4988-B1C3-C47CB66C8BD8}" type="pres">
      <dgm:prSet presAssocID="{F8ED69EE-7403-45F7-B823-7AAD435E0423}" presName="dummy" presStyleCnt="0"/>
      <dgm:spPr/>
    </dgm:pt>
    <dgm:pt modelId="{EEAD404D-49AB-4D3A-846A-CAC04237C11C}" type="pres">
      <dgm:prSet presAssocID="{A90F53AD-2819-45B8-A7A6-530F7EADA466}" presName="sibTrans" presStyleLbl="sibTrans2D1" presStyleIdx="1" presStyleCnt="4"/>
      <dgm:spPr/>
    </dgm:pt>
    <dgm:pt modelId="{A3584573-9021-4808-9D6A-AEF88AB2BD64}" type="pres">
      <dgm:prSet presAssocID="{126FE93A-3F10-47DE-8A24-96EEEE4919A4}" presName="node" presStyleLbl="node1" presStyleIdx="2" presStyleCnt="4">
        <dgm:presLayoutVars>
          <dgm:bulletEnabled val="1"/>
        </dgm:presLayoutVars>
      </dgm:prSet>
      <dgm:spPr/>
    </dgm:pt>
    <dgm:pt modelId="{F17B742E-67D6-4D07-8D98-429D36C6507A}" type="pres">
      <dgm:prSet presAssocID="{126FE93A-3F10-47DE-8A24-96EEEE4919A4}" presName="dummy" presStyleCnt="0"/>
      <dgm:spPr/>
    </dgm:pt>
    <dgm:pt modelId="{89F3DE8E-2538-41C7-8C1F-6B66E1BED1DE}" type="pres">
      <dgm:prSet presAssocID="{FDED30B7-5DC8-4D87-BA6E-7D6157815004}" presName="sibTrans" presStyleLbl="sibTrans2D1" presStyleIdx="2" presStyleCnt="4"/>
      <dgm:spPr/>
    </dgm:pt>
    <dgm:pt modelId="{6AC2814D-120C-4391-A7B1-7B677268DFC9}" type="pres">
      <dgm:prSet presAssocID="{B05E1F7E-BD65-42E0-9F76-D0009448B0CA}" presName="node" presStyleLbl="node1" presStyleIdx="3" presStyleCnt="4">
        <dgm:presLayoutVars>
          <dgm:bulletEnabled val="1"/>
        </dgm:presLayoutVars>
      </dgm:prSet>
      <dgm:spPr/>
    </dgm:pt>
    <dgm:pt modelId="{CA1F5AE2-746F-4559-922E-C890413949C0}" type="pres">
      <dgm:prSet presAssocID="{B05E1F7E-BD65-42E0-9F76-D0009448B0CA}" presName="dummy" presStyleCnt="0"/>
      <dgm:spPr/>
    </dgm:pt>
    <dgm:pt modelId="{45CFEAE3-36AF-4369-B4A7-DE29E50E810E}" type="pres">
      <dgm:prSet presAssocID="{0C5C1B85-8291-4D5F-AFE8-EA7341FC33D9}" presName="sibTrans" presStyleLbl="sibTrans2D1" presStyleIdx="3" presStyleCnt="4"/>
      <dgm:spPr/>
    </dgm:pt>
  </dgm:ptLst>
  <dgm:cxnLst>
    <dgm:cxn modelId="{E771B504-7503-4180-95EE-9DCD924720D1}" type="presOf" srcId="{14978B6B-2AB5-496C-88DB-D06D06BDC330}" destId="{BEE86A1A-0B9E-453D-9ADC-E3A8C2FAA663}" srcOrd="0" destOrd="0" presId="urn:microsoft.com/office/officeart/2005/8/layout/radial6"/>
    <dgm:cxn modelId="{AF49EE31-E7DE-4945-89D8-6395A069D478}" srcId="{A0576BBB-1D9C-4363-AC31-2FC75CCB3FCA}" destId="{4FC0F689-EB71-4360-AABA-136D059AAB68}" srcOrd="0" destOrd="0" parTransId="{0BA1D745-CA47-4F15-96D4-F3E9F11EFF6E}" sibTransId="{24507FAA-C036-4D0D-AF3B-2F3C41310FB0}"/>
    <dgm:cxn modelId="{83D8385D-75EB-466D-8EB7-53933F5F9D91}" type="presOf" srcId="{4FC0F689-EB71-4360-AABA-136D059AAB68}" destId="{FCCD4188-DA8A-4667-8D08-7D1CB8471EAC}" srcOrd="0" destOrd="0" presId="urn:microsoft.com/office/officeart/2005/8/layout/radial6"/>
    <dgm:cxn modelId="{A2E18360-6E96-4A7B-BD3D-6915A7A08299}" type="presOf" srcId="{0C5C1B85-8291-4D5F-AFE8-EA7341FC33D9}" destId="{45CFEAE3-36AF-4369-B4A7-DE29E50E810E}" srcOrd="0" destOrd="0" presId="urn:microsoft.com/office/officeart/2005/8/layout/radial6"/>
    <dgm:cxn modelId="{ADA61042-991F-41F6-9C75-391934554019}" type="presOf" srcId="{B05E1F7E-BD65-42E0-9F76-D0009448B0CA}" destId="{6AC2814D-120C-4391-A7B1-7B677268DFC9}" srcOrd="0" destOrd="0" presId="urn:microsoft.com/office/officeart/2005/8/layout/radial6"/>
    <dgm:cxn modelId="{594B2943-7B54-43B6-BFF6-47C02EF973E4}" type="presOf" srcId="{F8ED69EE-7403-45F7-B823-7AAD435E0423}" destId="{9FCC5BB9-735E-4F84-8763-083B8EA4B47B}" srcOrd="0" destOrd="0" presId="urn:microsoft.com/office/officeart/2005/8/layout/radial6"/>
    <dgm:cxn modelId="{6EC7E77F-D88A-4696-80C6-248B861A7F68}" type="presOf" srcId="{A0576BBB-1D9C-4363-AC31-2FC75CCB3FCA}" destId="{D288EF8A-D10C-4537-8E1B-EC9C4288C45B}" srcOrd="0" destOrd="0" presId="urn:microsoft.com/office/officeart/2005/8/layout/radial6"/>
    <dgm:cxn modelId="{218F9684-39B2-4C12-9001-39E48C029E4A}" srcId="{4FC0F689-EB71-4360-AABA-136D059AAB68}" destId="{F8ED69EE-7403-45F7-B823-7AAD435E0423}" srcOrd="1" destOrd="0" parTransId="{AF5F3A87-2726-463B-B72E-912035AB992B}" sibTransId="{A90F53AD-2819-45B8-A7A6-530F7EADA466}"/>
    <dgm:cxn modelId="{9C32269B-A195-484C-95B4-42094E489D7E}" type="presOf" srcId="{FDED30B7-5DC8-4D87-BA6E-7D6157815004}" destId="{89F3DE8E-2538-41C7-8C1F-6B66E1BED1DE}" srcOrd="0" destOrd="0" presId="urn:microsoft.com/office/officeart/2005/8/layout/radial6"/>
    <dgm:cxn modelId="{D4BBDAA4-40AE-4AD4-9EF2-222C7D4380C9}" srcId="{4FC0F689-EB71-4360-AABA-136D059AAB68}" destId="{B05E1F7E-BD65-42E0-9F76-D0009448B0CA}" srcOrd="3" destOrd="0" parTransId="{16E36D42-8997-4A0E-8F1C-9EED354C5B0A}" sibTransId="{0C5C1B85-8291-4D5F-AFE8-EA7341FC33D9}"/>
    <dgm:cxn modelId="{65B577AA-9386-4B78-926E-5E79F885EA3C}" type="presOf" srcId="{A90F53AD-2819-45B8-A7A6-530F7EADA466}" destId="{EEAD404D-49AB-4D3A-846A-CAC04237C11C}" srcOrd="0" destOrd="0" presId="urn:microsoft.com/office/officeart/2005/8/layout/radial6"/>
    <dgm:cxn modelId="{2D4FB7AD-A750-45DD-BFC8-9B10B0EF1B20}" type="presOf" srcId="{126FE93A-3F10-47DE-8A24-96EEEE4919A4}" destId="{A3584573-9021-4808-9D6A-AEF88AB2BD64}" srcOrd="0" destOrd="0" presId="urn:microsoft.com/office/officeart/2005/8/layout/radial6"/>
    <dgm:cxn modelId="{B0AC0FB2-C92A-4465-BE2A-BDC449CF3462}" type="presOf" srcId="{C60A8CE4-CD11-4D08-9951-FED60E8AFF8C}" destId="{4351150D-A944-4F9E-B23F-79DBCCA08503}" srcOrd="0" destOrd="0" presId="urn:microsoft.com/office/officeart/2005/8/layout/radial6"/>
    <dgm:cxn modelId="{E4932ACD-6A34-4579-BE6A-300AD1948250}" srcId="{4FC0F689-EB71-4360-AABA-136D059AAB68}" destId="{C60A8CE4-CD11-4D08-9951-FED60E8AFF8C}" srcOrd="0" destOrd="0" parTransId="{4AC5728D-55A7-4F1B-AEE4-F9002AA7E471}" sibTransId="{14978B6B-2AB5-496C-88DB-D06D06BDC330}"/>
    <dgm:cxn modelId="{A4CE02EE-AD1A-40E0-973E-27A665E05CAF}" srcId="{4FC0F689-EB71-4360-AABA-136D059AAB68}" destId="{126FE93A-3F10-47DE-8A24-96EEEE4919A4}" srcOrd="2" destOrd="0" parTransId="{1C68F82A-BA09-4A8F-804D-5FC1C5C0A142}" sibTransId="{FDED30B7-5DC8-4D87-BA6E-7D6157815004}"/>
    <dgm:cxn modelId="{48707C60-132B-492F-B9DA-F174FCE97018}" type="presParOf" srcId="{D288EF8A-D10C-4537-8E1B-EC9C4288C45B}" destId="{FCCD4188-DA8A-4667-8D08-7D1CB8471EAC}" srcOrd="0" destOrd="0" presId="urn:microsoft.com/office/officeart/2005/8/layout/radial6"/>
    <dgm:cxn modelId="{EE1B0A61-81DB-4646-B24B-B546F7E0CA3A}" type="presParOf" srcId="{D288EF8A-D10C-4537-8E1B-EC9C4288C45B}" destId="{4351150D-A944-4F9E-B23F-79DBCCA08503}" srcOrd="1" destOrd="0" presId="urn:microsoft.com/office/officeart/2005/8/layout/radial6"/>
    <dgm:cxn modelId="{A8B46B88-2B6C-42FD-B5AE-91C0DB007BFA}" type="presParOf" srcId="{D288EF8A-D10C-4537-8E1B-EC9C4288C45B}" destId="{B1622358-9725-4E31-8A35-11C494F4D546}" srcOrd="2" destOrd="0" presId="urn:microsoft.com/office/officeart/2005/8/layout/radial6"/>
    <dgm:cxn modelId="{30DCB6BC-9434-42AE-8E57-987029D56F1E}" type="presParOf" srcId="{D288EF8A-D10C-4537-8E1B-EC9C4288C45B}" destId="{BEE86A1A-0B9E-453D-9ADC-E3A8C2FAA663}" srcOrd="3" destOrd="0" presId="urn:microsoft.com/office/officeart/2005/8/layout/radial6"/>
    <dgm:cxn modelId="{B0387D22-B973-481B-B4CC-9641B7FE8BA2}" type="presParOf" srcId="{D288EF8A-D10C-4537-8E1B-EC9C4288C45B}" destId="{9FCC5BB9-735E-4F84-8763-083B8EA4B47B}" srcOrd="4" destOrd="0" presId="urn:microsoft.com/office/officeart/2005/8/layout/radial6"/>
    <dgm:cxn modelId="{8A270DEA-7A70-4DA0-9FAC-20D08D7AC6AB}" type="presParOf" srcId="{D288EF8A-D10C-4537-8E1B-EC9C4288C45B}" destId="{3F46B2DF-D434-4988-B1C3-C47CB66C8BD8}" srcOrd="5" destOrd="0" presId="urn:microsoft.com/office/officeart/2005/8/layout/radial6"/>
    <dgm:cxn modelId="{C57BD53F-5413-470B-A24C-A8498EF2D7B7}" type="presParOf" srcId="{D288EF8A-D10C-4537-8E1B-EC9C4288C45B}" destId="{EEAD404D-49AB-4D3A-846A-CAC04237C11C}" srcOrd="6" destOrd="0" presId="urn:microsoft.com/office/officeart/2005/8/layout/radial6"/>
    <dgm:cxn modelId="{5D329BA6-31B7-48CB-9513-F9B6B388C6E8}" type="presParOf" srcId="{D288EF8A-D10C-4537-8E1B-EC9C4288C45B}" destId="{A3584573-9021-4808-9D6A-AEF88AB2BD64}" srcOrd="7" destOrd="0" presId="urn:microsoft.com/office/officeart/2005/8/layout/radial6"/>
    <dgm:cxn modelId="{7A505469-6CEA-4443-BFD3-E3B624B8AB5D}" type="presParOf" srcId="{D288EF8A-D10C-4537-8E1B-EC9C4288C45B}" destId="{F17B742E-67D6-4D07-8D98-429D36C6507A}" srcOrd="8" destOrd="0" presId="urn:microsoft.com/office/officeart/2005/8/layout/radial6"/>
    <dgm:cxn modelId="{DB457B0C-570C-4B34-A891-C35A6822356D}" type="presParOf" srcId="{D288EF8A-D10C-4537-8E1B-EC9C4288C45B}" destId="{89F3DE8E-2538-41C7-8C1F-6B66E1BED1DE}" srcOrd="9" destOrd="0" presId="urn:microsoft.com/office/officeart/2005/8/layout/radial6"/>
    <dgm:cxn modelId="{D3C9F6E7-CD57-42AD-A75F-E99EA2BE3964}" type="presParOf" srcId="{D288EF8A-D10C-4537-8E1B-EC9C4288C45B}" destId="{6AC2814D-120C-4391-A7B1-7B677268DFC9}" srcOrd="10" destOrd="0" presId="urn:microsoft.com/office/officeart/2005/8/layout/radial6"/>
    <dgm:cxn modelId="{ED3385F0-5261-40FC-9E22-32BE1283AB11}" type="presParOf" srcId="{D288EF8A-D10C-4537-8E1B-EC9C4288C45B}" destId="{CA1F5AE2-746F-4559-922E-C890413949C0}" srcOrd="11" destOrd="0" presId="urn:microsoft.com/office/officeart/2005/8/layout/radial6"/>
    <dgm:cxn modelId="{43A89D32-94D2-47BD-A189-19FBD43CF6FC}" type="presParOf" srcId="{D288EF8A-D10C-4537-8E1B-EC9C4288C45B}" destId="{45CFEAE3-36AF-4369-B4A7-DE29E50E810E}" srcOrd="12" destOrd="0" presId="urn:microsoft.com/office/officeart/2005/8/layout/radial6"/>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FEAE3-36AF-4369-B4A7-DE29E50E810E}">
      <dsp:nvSpPr>
        <dsp:cNvPr id="0" name=""/>
        <dsp:cNvSpPr/>
      </dsp:nvSpPr>
      <dsp:spPr>
        <a:xfrm>
          <a:off x="1210406" y="399886"/>
          <a:ext cx="2670263" cy="2670263"/>
        </a:xfrm>
        <a:prstGeom prst="blockArc">
          <a:avLst>
            <a:gd name="adj1" fmla="val 10800000"/>
            <a:gd name="adj2" fmla="val 16200000"/>
            <a:gd name="adj3" fmla="val 4636"/>
          </a:avLst>
        </a:prstGeom>
        <a:solidFill>
          <a:schemeClr val="accent4">
            <a:hueOff val="-9981887"/>
            <a:satOff val="8940"/>
            <a:lumOff val="58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F3DE8E-2538-41C7-8C1F-6B66E1BED1DE}">
      <dsp:nvSpPr>
        <dsp:cNvPr id="0" name=""/>
        <dsp:cNvSpPr/>
      </dsp:nvSpPr>
      <dsp:spPr>
        <a:xfrm>
          <a:off x="1210406" y="399886"/>
          <a:ext cx="2670263" cy="2670263"/>
        </a:xfrm>
        <a:prstGeom prst="blockArc">
          <a:avLst>
            <a:gd name="adj1" fmla="val 5400000"/>
            <a:gd name="adj2" fmla="val 10800000"/>
            <a:gd name="adj3" fmla="val 4636"/>
          </a:avLst>
        </a:prstGeom>
        <a:solidFill>
          <a:schemeClr val="accent4">
            <a:hueOff val="-6654591"/>
            <a:satOff val="5960"/>
            <a:lumOff val="39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AD404D-49AB-4D3A-846A-CAC04237C11C}">
      <dsp:nvSpPr>
        <dsp:cNvPr id="0" name=""/>
        <dsp:cNvSpPr/>
      </dsp:nvSpPr>
      <dsp:spPr>
        <a:xfrm>
          <a:off x="1210406" y="399886"/>
          <a:ext cx="2670263" cy="2670263"/>
        </a:xfrm>
        <a:prstGeom prst="blockArc">
          <a:avLst>
            <a:gd name="adj1" fmla="val 0"/>
            <a:gd name="adj2" fmla="val 5400000"/>
            <a:gd name="adj3" fmla="val 4636"/>
          </a:avLst>
        </a:prstGeom>
        <a:solidFill>
          <a:schemeClr val="accent4">
            <a:hueOff val="-3327296"/>
            <a:satOff val="2980"/>
            <a:lumOff val="19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E86A1A-0B9E-453D-9ADC-E3A8C2FAA663}">
      <dsp:nvSpPr>
        <dsp:cNvPr id="0" name=""/>
        <dsp:cNvSpPr/>
      </dsp:nvSpPr>
      <dsp:spPr>
        <a:xfrm>
          <a:off x="1210406" y="399886"/>
          <a:ext cx="2670263" cy="2670263"/>
        </a:xfrm>
        <a:prstGeom prst="blockArc">
          <a:avLst>
            <a:gd name="adj1" fmla="val 16200000"/>
            <a:gd name="adj2" fmla="val 0"/>
            <a:gd name="adj3" fmla="val 4636"/>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CD4188-DA8A-4667-8D08-7D1CB8471EAC}">
      <dsp:nvSpPr>
        <dsp:cNvPr id="0" name=""/>
        <dsp:cNvSpPr/>
      </dsp:nvSpPr>
      <dsp:spPr>
        <a:xfrm>
          <a:off x="1931526" y="1121006"/>
          <a:ext cx="1228023" cy="1228023"/>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55625">
            <a:lnSpc>
              <a:spcPct val="110000"/>
            </a:lnSpc>
            <a:spcBef>
              <a:spcPct val="0"/>
            </a:spcBef>
            <a:spcAft>
              <a:spcPct val="35000"/>
            </a:spcAft>
            <a:buNone/>
          </a:pPr>
          <a:r>
            <a:rPr lang="en-US" sz="1250" b="1" kern="1200">
              <a:latin typeface="Segoe UI Black" panose="020B0A02040204020203" pitchFamily="34" charset="0"/>
              <a:ea typeface="Segoe UI Black" panose="020B0A02040204020203" pitchFamily="34" charset="0"/>
              <a:cs typeface="Times New Roman" panose="02020603050405020304" pitchFamily="18" charset="0"/>
            </a:rPr>
            <a:t>MỤC TIÊU</a:t>
          </a:r>
        </a:p>
      </dsp:txBody>
      <dsp:txXfrm>
        <a:off x="2111366" y="1300846"/>
        <a:ext cx="868343" cy="868343"/>
      </dsp:txXfrm>
    </dsp:sp>
    <dsp:sp modelId="{4351150D-A944-4F9E-B23F-79DBCCA08503}">
      <dsp:nvSpPr>
        <dsp:cNvPr id="0" name=""/>
        <dsp:cNvSpPr/>
      </dsp:nvSpPr>
      <dsp:spPr>
        <a:xfrm>
          <a:off x="2115729" y="1024"/>
          <a:ext cx="859616" cy="85961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a:latin typeface="Cambria Math" panose="02040503050406030204" pitchFamily="18" charset="0"/>
              <a:ea typeface="Cambria Math" panose="02040503050406030204" pitchFamily="18" charset="0"/>
            </a:rPr>
            <a:t>Đăng ký</a:t>
          </a:r>
        </a:p>
        <a:p>
          <a:pPr marL="0" lvl="0" indent="0" algn="ctr" defTabSz="444500">
            <a:lnSpc>
              <a:spcPct val="90000"/>
            </a:lnSpc>
            <a:spcBef>
              <a:spcPct val="0"/>
            </a:spcBef>
            <a:spcAft>
              <a:spcPct val="35000"/>
            </a:spcAft>
            <a:buNone/>
          </a:pPr>
          <a:r>
            <a:rPr lang="en-US" sz="1000" b="1" kern="1200">
              <a:latin typeface="Cambria Math" panose="02040503050406030204" pitchFamily="18" charset="0"/>
              <a:ea typeface="Cambria Math" panose="02040503050406030204" pitchFamily="18" charset="0"/>
            </a:rPr>
            <a:t>Đăng nhập</a:t>
          </a:r>
        </a:p>
      </dsp:txBody>
      <dsp:txXfrm>
        <a:off x="2241617" y="126912"/>
        <a:ext cx="607840" cy="607840"/>
      </dsp:txXfrm>
    </dsp:sp>
    <dsp:sp modelId="{9FCC5BB9-735E-4F84-8763-083B8EA4B47B}">
      <dsp:nvSpPr>
        <dsp:cNvPr id="0" name=""/>
        <dsp:cNvSpPr/>
      </dsp:nvSpPr>
      <dsp:spPr>
        <a:xfrm>
          <a:off x="3419915" y="1305209"/>
          <a:ext cx="859616" cy="859616"/>
        </a:xfrm>
        <a:prstGeom prst="ellipse">
          <a:avLst/>
        </a:prstGeom>
        <a:solidFill>
          <a:schemeClr val="accent4">
            <a:hueOff val="-3327296"/>
            <a:satOff val="2980"/>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a:latin typeface="Cambria Math" panose="02040503050406030204" pitchFamily="18" charset="0"/>
              <a:ea typeface="Cambria Math" panose="02040503050406030204" pitchFamily="18" charset="0"/>
              <a:cs typeface="Times New Roman" panose="02020603050405020304" pitchFamily="18" charset="0"/>
            </a:rPr>
            <a:t>Quản lý – Cập nhật</a:t>
          </a:r>
          <a:endParaRPr lang="en-US" sz="1000" b="1" kern="1200">
            <a:latin typeface="Cambria Math" panose="02040503050406030204" pitchFamily="18" charset="0"/>
            <a:ea typeface="Cambria Math" panose="02040503050406030204" pitchFamily="18" charset="0"/>
          </a:endParaRPr>
        </a:p>
      </dsp:txBody>
      <dsp:txXfrm>
        <a:off x="3545803" y="1431097"/>
        <a:ext cx="607840" cy="607840"/>
      </dsp:txXfrm>
    </dsp:sp>
    <dsp:sp modelId="{A3584573-9021-4808-9D6A-AEF88AB2BD64}">
      <dsp:nvSpPr>
        <dsp:cNvPr id="0" name=""/>
        <dsp:cNvSpPr/>
      </dsp:nvSpPr>
      <dsp:spPr>
        <a:xfrm>
          <a:off x="2115729" y="2609395"/>
          <a:ext cx="859616" cy="859616"/>
        </a:xfrm>
        <a:prstGeom prst="ellipse">
          <a:avLst/>
        </a:prstGeom>
        <a:solidFill>
          <a:schemeClr val="accent4">
            <a:hueOff val="-6654591"/>
            <a:satOff val="5960"/>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a:latin typeface="Cambria Math" panose="02040503050406030204" pitchFamily="18" charset="0"/>
              <a:ea typeface="Cambria Math" panose="02040503050406030204" pitchFamily="18" charset="0"/>
              <a:cs typeface="Times New Roman" panose="02020603050405020304" pitchFamily="18" charset="0"/>
            </a:rPr>
            <a:t>Giỏ hàng, mua hàng</a:t>
          </a:r>
          <a:endParaRPr lang="en-US" sz="1000" b="1" kern="1200">
            <a:latin typeface="Cambria Math" panose="02040503050406030204" pitchFamily="18" charset="0"/>
            <a:ea typeface="Cambria Math" panose="02040503050406030204" pitchFamily="18" charset="0"/>
          </a:endParaRPr>
        </a:p>
      </dsp:txBody>
      <dsp:txXfrm>
        <a:off x="2241617" y="2735283"/>
        <a:ext cx="607840" cy="607840"/>
      </dsp:txXfrm>
    </dsp:sp>
    <dsp:sp modelId="{6AC2814D-120C-4391-A7B1-7B677268DFC9}">
      <dsp:nvSpPr>
        <dsp:cNvPr id="0" name=""/>
        <dsp:cNvSpPr/>
      </dsp:nvSpPr>
      <dsp:spPr>
        <a:xfrm>
          <a:off x="811544" y="1305209"/>
          <a:ext cx="859616" cy="859616"/>
        </a:xfrm>
        <a:prstGeom prst="ellipse">
          <a:avLst/>
        </a:prstGeom>
        <a:solidFill>
          <a:schemeClr val="accent4">
            <a:hueOff val="-9981887"/>
            <a:satOff val="8940"/>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a:latin typeface="Cambria Math" panose="02040503050406030204" pitchFamily="18" charset="0"/>
              <a:ea typeface="Cambria Math" panose="02040503050406030204" pitchFamily="18" charset="0"/>
              <a:cs typeface="Times New Roman" panose="02020603050405020304" pitchFamily="18" charset="0"/>
            </a:rPr>
            <a:t>Tìm kiếm, xem thông tin, liên hệ</a:t>
          </a:r>
        </a:p>
      </dsp:txBody>
      <dsp:txXfrm>
        <a:off x="937432" y="1431097"/>
        <a:ext cx="607840" cy="60784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0FC985-E05F-46A8-967F-85D44825F4FA}" type="datetime1">
              <a:rPr lang="es-ES_tradnl" smtClean="0"/>
              <a:t>16/11/2021</a:t>
            </a:fld>
            <a:endParaRPr lang="es-ES_tradn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7FB22-0228-B54E-9266-921B6601F8FC}" type="slidenum">
              <a:rPr lang="es-ES_tradnl" smtClean="0"/>
              <a:t>‹#›</a:t>
            </a:fld>
            <a:endParaRPr lang="es-ES_tradnl"/>
          </a:p>
        </p:txBody>
      </p:sp>
    </p:spTree>
    <p:extLst>
      <p:ext uri="{BB962C8B-B14F-4D97-AF65-F5344CB8AC3E}">
        <p14:creationId xmlns:p14="http://schemas.microsoft.com/office/powerpoint/2010/main" val="434202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0A54F-4783-4DD5-818A-173DDF7F95C5}" type="datetime1">
              <a:rPr lang="es-ES_tradnl" smtClean="0"/>
              <a:t>16/11/2021</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432D9-C447-114D-8AE4-4B69B11377B0}" type="slidenum">
              <a:rPr lang="es-ES_tradnl" smtClean="0"/>
              <a:t>‹#›</a:t>
            </a:fld>
            <a:endParaRPr lang="es-ES_tradnl"/>
          </a:p>
        </p:txBody>
      </p:sp>
    </p:spTree>
    <p:extLst>
      <p:ext uri="{BB962C8B-B14F-4D97-AF65-F5344CB8AC3E}">
        <p14:creationId xmlns:p14="http://schemas.microsoft.com/office/powerpoint/2010/main" val="118663526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273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4566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6_Number title">
    <p:spTree>
      <p:nvGrpSpPr>
        <p:cNvPr id="1" name=""/>
        <p:cNvGrpSpPr/>
        <p:nvPr/>
      </p:nvGrpSpPr>
      <p:grpSpPr>
        <a:xfrm>
          <a:off x="0" y="0"/>
          <a:ext cx="0" cy="0"/>
          <a:chOff x="0" y="0"/>
          <a:chExt cx="0" cy="0"/>
        </a:xfrm>
      </p:grpSpPr>
      <p:sp>
        <p:nvSpPr>
          <p:cNvPr id="6" name="Marcador de texto 7"/>
          <p:cNvSpPr>
            <a:spLocks noGrp="1"/>
          </p:cNvSpPr>
          <p:nvPr>
            <p:ph type="body" sz="quarter" idx="11" hasCustomPrompt="1"/>
          </p:nvPr>
        </p:nvSpPr>
        <p:spPr>
          <a:xfrm>
            <a:off x="1669001" y="663575"/>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922235"/>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Tree>
    <p:extLst>
      <p:ext uri="{BB962C8B-B14F-4D97-AF65-F5344CB8AC3E}">
        <p14:creationId xmlns:p14="http://schemas.microsoft.com/office/powerpoint/2010/main" val="1821553874"/>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6_Number title">
    <p:spTree>
      <p:nvGrpSpPr>
        <p:cNvPr id="1" name=""/>
        <p:cNvGrpSpPr/>
        <p:nvPr/>
      </p:nvGrpSpPr>
      <p:grpSpPr>
        <a:xfrm>
          <a:off x="0" y="0"/>
          <a:ext cx="0" cy="0"/>
          <a:chOff x="0" y="0"/>
          <a:chExt cx="0" cy="0"/>
        </a:xfrm>
      </p:grpSpPr>
      <p:sp>
        <p:nvSpPr>
          <p:cNvPr id="6" name="Marcador de texto 7"/>
          <p:cNvSpPr>
            <a:spLocks noGrp="1"/>
          </p:cNvSpPr>
          <p:nvPr>
            <p:ph type="body" sz="quarter" idx="11" hasCustomPrompt="1"/>
          </p:nvPr>
        </p:nvSpPr>
        <p:spPr>
          <a:xfrm>
            <a:off x="1669001" y="405161"/>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663821"/>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9" name="Forma libre 8"/>
          <p:cNvSpPr>
            <a:spLocks noGrp="1"/>
          </p:cNvSpPr>
          <p:nvPr>
            <p:ph type="pic" sz="quarter" idx="13"/>
          </p:nvPr>
        </p:nvSpPr>
        <p:spPr>
          <a:xfrm>
            <a:off x="616226" y="1789465"/>
            <a:ext cx="2484782" cy="1023310"/>
          </a:xfrm>
          <a:custGeom>
            <a:avLst/>
            <a:gdLst>
              <a:gd name="connsiteX0" fmla="*/ 0 w 2484782"/>
              <a:gd name="connsiteY0" fmla="*/ 0 h 1023310"/>
              <a:gd name="connsiteX1" fmla="*/ 1100774 w 2484782"/>
              <a:gd name="connsiteY1" fmla="*/ 0 h 1023310"/>
              <a:gd name="connsiteX2" fmla="*/ 1246457 w 2484782"/>
              <a:gd name="connsiteY2" fmla="*/ 287813 h 1023310"/>
              <a:gd name="connsiteX3" fmla="*/ 1392139 w 2484782"/>
              <a:gd name="connsiteY3" fmla="*/ 0 h 1023310"/>
              <a:gd name="connsiteX4" fmla="*/ 2484782 w 2484782"/>
              <a:gd name="connsiteY4" fmla="*/ 0 h 1023310"/>
              <a:gd name="connsiteX5" fmla="*/ 2484782 w 2484782"/>
              <a:gd name="connsiteY5" fmla="*/ 1023310 h 1023310"/>
              <a:gd name="connsiteX6" fmla="*/ 0 w 2484782"/>
              <a:gd name="connsiteY6" fmla="*/ 1023310 h 10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782" h="1023310">
                <a:moveTo>
                  <a:pt x="0" y="0"/>
                </a:moveTo>
                <a:lnTo>
                  <a:pt x="1100774" y="0"/>
                </a:lnTo>
                <a:lnTo>
                  <a:pt x="1246457" y="287813"/>
                </a:lnTo>
                <a:lnTo>
                  <a:pt x="1392139" y="0"/>
                </a:lnTo>
                <a:lnTo>
                  <a:pt x="2484782" y="0"/>
                </a:lnTo>
                <a:lnTo>
                  <a:pt x="2484782" y="1023310"/>
                </a:lnTo>
                <a:lnTo>
                  <a:pt x="0" y="1023310"/>
                </a:lnTo>
                <a:close/>
              </a:path>
            </a:pathLst>
          </a:custGeom>
        </p:spPr>
        <p:txBody>
          <a:bodyPr wrap="square" anchor="ctr">
            <a:noAutofit/>
          </a:bodyPr>
          <a:lstStyle>
            <a:lvl1pPr marL="0" indent="0" algn="ctr">
              <a:buNone/>
              <a:defRPr sz="1200"/>
            </a:lvl1pPr>
          </a:lstStyle>
          <a:p>
            <a:endParaRPr lang="es-ES_tradnl"/>
          </a:p>
        </p:txBody>
      </p:sp>
      <p:sp>
        <p:nvSpPr>
          <p:cNvPr id="10" name="Llamada de flecha hacia abajo 9"/>
          <p:cNvSpPr/>
          <p:nvPr userDrawn="1"/>
        </p:nvSpPr>
        <p:spPr>
          <a:xfrm>
            <a:off x="616225" y="1380832"/>
            <a:ext cx="2492915" cy="696446"/>
          </a:xfrm>
          <a:prstGeom prst="downArrowCallout">
            <a:avLst>
              <a:gd name="adj1" fmla="val 41836"/>
              <a:gd name="adj2" fmla="val 20918"/>
              <a:gd name="adj3" fmla="val 41326"/>
              <a:gd name="adj4" fmla="val 58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a:spLocks noGrp="1"/>
          </p:cNvSpPr>
          <p:nvPr>
            <p:ph type="pic" sz="quarter" idx="14"/>
          </p:nvPr>
        </p:nvSpPr>
        <p:spPr>
          <a:xfrm>
            <a:off x="3279913" y="1789465"/>
            <a:ext cx="2484782" cy="1023310"/>
          </a:xfrm>
          <a:custGeom>
            <a:avLst/>
            <a:gdLst>
              <a:gd name="connsiteX0" fmla="*/ 0 w 2484782"/>
              <a:gd name="connsiteY0" fmla="*/ 0 h 1023310"/>
              <a:gd name="connsiteX1" fmla="*/ 1100774 w 2484782"/>
              <a:gd name="connsiteY1" fmla="*/ 0 h 1023310"/>
              <a:gd name="connsiteX2" fmla="*/ 1246457 w 2484782"/>
              <a:gd name="connsiteY2" fmla="*/ 287813 h 1023310"/>
              <a:gd name="connsiteX3" fmla="*/ 1392139 w 2484782"/>
              <a:gd name="connsiteY3" fmla="*/ 0 h 1023310"/>
              <a:gd name="connsiteX4" fmla="*/ 2484782 w 2484782"/>
              <a:gd name="connsiteY4" fmla="*/ 0 h 1023310"/>
              <a:gd name="connsiteX5" fmla="*/ 2484782 w 2484782"/>
              <a:gd name="connsiteY5" fmla="*/ 1023310 h 1023310"/>
              <a:gd name="connsiteX6" fmla="*/ 0 w 2484782"/>
              <a:gd name="connsiteY6" fmla="*/ 1023310 h 10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782" h="1023310">
                <a:moveTo>
                  <a:pt x="0" y="0"/>
                </a:moveTo>
                <a:lnTo>
                  <a:pt x="1100774" y="0"/>
                </a:lnTo>
                <a:lnTo>
                  <a:pt x="1246457" y="287813"/>
                </a:lnTo>
                <a:lnTo>
                  <a:pt x="1392139" y="0"/>
                </a:lnTo>
                <a:lnTo>
                  <a:pt x="2484782" y="0"/>
                </a:lnTo>
                <a:lnTo>
                  <a:pt x="2484782" y="1023310"/>
                </a:lnTo>
                <a:lnTo>
                  <a:pt x="0" y="1023310"/>
                </a:lnTo>
                <a:close/>
              </a:path>
            </a:pathLst>
          </a:custGeom>
        </p:spPr>
        <p:txBody>
          <a:bodyPr wrap="square" anchor="ctr">
            <a:noAutofit/>
          </a:bodyPr>
          <a:lstStyle>
            <a:lvl1pPr marL="0" indent="0" algn="ctr">
              <a:buNone/>
              <a:defRPr sz="1200"/>
            </a:lvl1pPr>
          </a:lstStyle>
          <a:p>
            <a:endParaRPr lang="es-ES_tradnl"/>
          </a:p>
        </p:txBody>
      </p:sp>
      <p:sp>
        <p:nvSpPr>
          <p:cNvPr id="12" name="Llamada de flecha hacia abajo 11"/>
          <p:cNvSpPr/>
          <p:nvPr userDrawn="1"/>
        </p:nvSpPr>
        <p:spPr>
          <a:xfrm>
            <a:off x="3279912" y="1380832"/>
            <a:ext cx="2492915" cy="696446"/>
          </a:xfrm>
          <a:prstGeom prst="downArrowCallout">
            <a:avLst>
              <a:gd name="adj1" fmla="val 41836"/>
              <a:gd name="adj2" fmla="val 20918"/>
              <a:gd name="adj3" fmla="val 41326"/>
              <a:gd name="adj4" fmla="val 586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Forma libre 12"/>
          <p:cNvSpPr>
            <a:spLocks noGrp="1"/>
          </p:cNvSpPr>
          <p:nvPr>
            <p:ph type="pic" sz="quarter" idx="15"/>
          </p:nvPr>
        </p:nvSpPr>
        <p:spPr>
          <a:xfrm>
            <a:off x="5943600" y="1789465"/>
            <a:ext cx="2484782" cy="1023310"/>
          </a:xfrm>
          <a:custGeom>
            <a:avLst/>
            <a:gdLst>
              <a:gd name="connsiteX0" fmla="*/ 0 w 2484782"/>
              <a:gd name="connsiteY0" fmla="*/ 0 h 1023310"/>
              <a:gd name="connsiteX1" fmla="*/ 1100774 w 2484782"/>
              <a:gd name="connsiteY1" fmla="*/ 0 h 1023310"/>
              <a:gd name="connsiteX2" fmla="*/ 1246457 w 2484782"/>
              <a:gd name="connsiteY2" fmla="*/ 287813 h 1023310"/>
              <a:gd name="connsiteX3" fmla="*/ 1392139 w 2484782"/>
              <a:gd name="connsiteY3" fmla="*/ 0 h 1023310"/>
              <a:gd name="connsiteX4" fmla="*/ 2484782 w 2484782"/>
              <a:gd name="connsiteY4" fmla="*/ 0 h 1023310"/>
              <a:gd name="connsiteX5" fmla="*/ 2484782 w 2484782"/>
              <a:gd name="connsiteY5" fmla="*/ 1023310 h 1023310"/>
              <a:gd name="connsiteX6" fmla="*/ 0 w 2484782"/>
              <a:gd name="connsiteY6" fmla="*/ 1023310 h 10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782" h="1023310">
                <a:moveTo>
                  <a:pt x="0" y="0"/>
                </a:moveTo>
                <a:lnTo>
                  <a:pt x="1100774" y="0"/>
                </a:lnTo>
                <a:lnTo>
                  <a:pt x="1246457" y="287813"/>
                </a:lnTo>
                <a:lnTo>
                  <a:pt x="1392139" y="0"/>
                </a:lnTo>
                <a:lnTo>
                  <a:pt x="2484782" y="0"/>
                </a:lnTo>
                <a:lnTo>
                  <a:pt x="2484782" y="1023310"/>
                </a:lnTo>
                <a:lnTo>
                  <a:pt x="0" y="1023310"/>
                </a:lnTo>
                <a:close/>
              </a:path>
            </a:pathLst>
          </a:custGeom>
        </p:spPr>
        <p:txBody>
          <a:bodyPr wrap="square" anchor="ctr">
            <a:noAutofit/>
          </a:bodyPr>
          <a:lstStyle>
            <a:lvl1pPr marL="0" indent="0" algn="ctr">
              <a:buNone/>
              <a:defRPr sz="1200"/>
            </a:lvl1pPr>
          </a:lstStyle>
          <a:p>
            <a:endParaRPr lang="es-ES_tradnl"/>
          </a:p>
        </p:txBody>
      </p:sp>
      <p:sp>
        <p:nvSpPr>
          <p:cNvPr id="14" name="Llamada de flecha hacia abajo 13"/>
          <p:cNvSpPr/>
          <p:nvPr userDrawn="1"/>
        </p:nvSpPr>
        <p:spPr>
          <a:xfrm>
            <a:off x="5943599" y="1380832"/>
            <a:ext cx="2492915" cy="696446"/>
          </a:xfrm>
          <a:prstGeom prst="downArrowCallout">
            <a:avLst>
              <a:gd name="adj1" fmla="val 41836"/>
              <a:gd name="adj2" fmla="val 20918"/>
              <a:gd name="adj3" fmla="val 41326"/>
              <a:gd name="adj4" fmla="val 586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Forma libre 14"/>
          <p:cNvSpPr>
            <a:spLocks noGrp="1"/>
          </p:cNvSpPr>
          <p:nvPr>
            <p:ph type="pic" sz="quarter" idx="16"/>
          </p:nvPr>
        </p:nvSpPr>
        <p:spPr>
          <a:xfrm>
            <a:off x="616226" y="3379727"/>
            <a:ext cx="2484782" cy="1023310"/>
          </a:xfrm>
          <a:custGeom>
            <a:avLst/>
            <a:gdLst>
              <a:gd name="connsiteX0" fmla="*/ 0 w 2484782"/>
              <a:gd name="connsiteY0" fmla="*/ 0 h 1023310"/>
              <a:gd name="connsiteX1" fmla="*/ 1100774 w 2484782"/>
              <a:gd name="connsiteY1" fmla="*/ 0 h 1023310"/>
              <a:gd name="connsiteX2" fmla="*/ 1246457 w 2484782"/>
              <a:gd name="connsiteY2" fmla="*/ 287813 h 1023310"/>
              <a:gd name="connsiteX3" fmla="*/ 1392139 w 2484782"/>
              <a:gd name="connsiteY3" fmla="*/ 0 h 1023310"/>
              <a:gd name="connsiteX4" fmla="*/ 2484782 w 2484782"/>
              <a:gd name="connsiteY4" fmla="*/ 0 h 1023310"/>
              <a:gd name="connsiteX5" fmla="*/ 2484782 w 2484782"/>
              <a:gd name="connsiteY5" fmla="*/ 1023310 h 1023310"/>
              <a:gd name="connsiteX6" fmla="*/ 0 w 2484782"/>
              <a:gd name="connsiteY6" fmla="*/ 1023310 h 10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782" h="1023310">
                <a:moveTo>
                  <a:pt x="0" y="0"/>
                </a:moveTo>
                <a:lnTo>
                  <a:pt x="1100774" y="0"/>
                </a:lnTo>
                <a:lnTo>
                  <a:pt x="1246457" y="287813"/>
                </a:lnTo>
                <a:lnTo>
                  <a:pt x="1392139" y="0"/>
                </a:lnTo>
                <a:lnTo>
                  <a:pt x="2484782" y="0"/>
                </a:lnTo>
                <a:lnTo>
                  <a:pt x="2484782" y="1023310"/>
                </a:lnTo>
                <a:lnTo>
                  <a:pt x="0" y="1023310"/>
                </a:lnTo>
                <a:close/>
              </a:path>
            </a:pathLst>
          </a:custGeom>
        </p:spPr>
        <p:txBody>
          <a:bodyPr wrap="square" anchor="ctr">
            <a:noAutofit/>
          </a:bodyPr>
          <a:lstStyle>
            <a:lvl1pPr marL="0" indent="0" algn="ctr">
              <a:buNone/>
              <a:defRPr sz="1200"/>
            </a:lvl1pPr>
          </a:lstStyle>
          <a:p>
            <a:endParaRPr lang="es-ES_tradnl"/>
          </a:p>
        </p:txBody>
      </p:sp>
      <p:sp>
        <p:nvSpPr>
          <p:cNvPr id="16" name="Llamada de flecha hacia abajo 15"/>
          <p:cNvSpPr/>
          <p:nvPr userDrawn="1"/>
        </p:nvSpPr>
        <p:spPr>
          <a:xfrm>
            <a:off x="616225" y="2971094"/>
            <a:ext cx="2492915" cy="696446"/>
          </a:xfrm>
          <a:prstGeom prst="downArrowCallout">
            <a:avLst>
              <a:gd name="adj1" fmla="val 41836"/>
              <a:gd name="adj2" fmla="val 20918"/>
              <a:gd name="adj3" fmla="val 41326"/>
              <a:gd name="adj4" fmla="val 586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Forma libre 16"/>
          <p:cNvSpPr>
            <a:spLocks noGrp="1"/>
          </p:cNvSpPr>
          <p:nvPr>
            <p:ph type="pic" sz="quarter" idx="17"/>
          </p:nvPr>
        </p:nvSpPr>
        <p:spPr>
          <a:xfrm>
            <a:off x="3279913" y="3379727"/>
            <a:ext cx="2484782" cy="1023310"/>
          </a:xfrm>
          <a:custGeom>
            <a:avLst/>
            <a:gdLst>
              <a:gd name="connsiteX0" fmla="*/ 0 w 2484782"/>
              <a:gd name="connsiteY0" fmla="*/ 0 h 1023310"/>
              <a:gd name="connsiteX1" fmla="*/ 1100774 w 2484782"/>
              <a:gd name="connsiteY1" fmla="*/ 0 h 1023310"/>
              <a:gd name="connsiteX2" fmla="*/ 1246457 w 2484782"/>
              <a:gd name="connsiteY2" fmla="*/ 287813 h 1023310"/>
              <a:gd name="connsiteX3" fmla="*/ 1392139 w 2484782"/>
              <a:gd name="connsiteY3" fmla="*/ 0 h 1023310"/>
              <a:gd name="connsiteX4" fmla="*/ 2484782 w 2484782"/>
              <a:gd name="connsiteY4" fmla="*/ 0 h 1023310"/>
              <a:gd name="connsiteX5" fmla="*/ 2484782 w 2484782"/>
              <a:gd name="connsiteY5" fmla="*/ 1023310 h 1023310"/>
              <a:gd name="connsiteX6" fmla="*/ 0 w 2484782"/>
              <a:gd name="connsiteY6" fmla="*/ 1023310 h 10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782" h="1023310">
                <a:moveTo>
                  <a:pt x="0" y="0"/>
                </a:moveTo>
                <a:lnTo>
                  <a:pt x="1100774" y="0"/>
                </a:lnTo>
                <a:lnTo>
                  <a:pt x="1246457" y="287813"/>
                </a:lnTo>
                <a:lnTo>
                  <a:pt x="1392139" y="0"/>
                </a:lnTo>
                <a:lnTo>
                  <a:pt x="2484782" y="0"/>
                </a:lnTo>
                <a:lnTo>
                  <a:pt x="2484782" y="1023310"/>
                </a:lnTo>
                <a:lnTo>
                  <a:pt x="0" y="1023310"/>
                </a:lnTo>
                <a:close/>
              </a:path>
            </a:pathLst>
          </a:custGeom>
        </p:spPr>
        <p:txBody>
          <a:bodyPr wrap="square" anchor="ctr">
            <a:noAutofit/>
          </a:bodyPr>
          <a:lstStyle>
            <a:lvl1pPr marL="0" indent="0" algn="ctr">
              <a:buNone/>
              <a:defRPr sz="1200"/>
            </a:lvl1pPr>
          </a:lstStyle>
          <a:p>
            <a:endParaRPr lang="es-ES_tradnl"/>
          </a:p>
        </p:txBody>
      </p:sp>
      <p:sp>
        <p:nvSpPr>
          <p:cNvPr id="18" name="Llamada de flecha hacia abajo 17"/>
          <p:cNvSpPr/>
          <p:nvPr userDrawn="1"/>
        </p:nvSpPr>
        <p:spPr>
          <a:xfrm>
            <a:off x="3279912" y="2971094"/>
            <a:ext cx="2492915" cy="696446"/>
          </a:xfrm>
          <a:prstGeom prst="downArrowCallout">
            <a:avLst>
              <a:gd name="adj1" fmla="val 41836"/>
              <a:gd name="adj2" fmla="val 20918"/>
              <a:gd name="adj3" fmla="val 41326"/>
              <a:gd name="adj4" fmla="val 586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Forma libre 18"/>
          <p:cNvSpPr>
            <a:spLocks noGrp="1"/>
          </p:cNvSpPr>
          <p:nvPr>
            <p:ph type="pic" sz="quarter" idx="18"/>
          </p:nvPr>
        </p:nvSpPr>
        <p:spPr>
          <a:xfrm>
            <a:off x="5943600" y="3379727"/>
            <a:ext cx="2484782" cy="1023310"/>
          </a:xfrm>
          <a:custGeom>
            <a:avLst/>
            <a:gdLst>
              <a:gd name="connsiteX0" fmla="*/ 0 w 2484782"/>
              <a:gd name="connsiteY0" fmla="*/ 0 h 1023310"/>
              <a:gd name="connsiteX1" fmla="*/ 1100774 w 2484782"/>
              <a:gd name="connsiteY1" fmla="*/ 0 h 1023310"/>
              <a:gd name="connsiteX2" fmla="*/ 1246457 w 2484782"/>
              <a:gd name="connsiteY2" fmla="*/ 287813 h 1023310"/>
              <a:gd name="connsiteX3" fmla="*/ 1392139 w 2484782"/>
              <a:gd name="connsiteY3" fmla="*/ 0 h 1023310"/>
              <a:gd name="connsiteX4" fmla="*/ 2484782 w 2484782"/>
              <a:gd name="connsiteY4" fmla="*/ 0 h 1023310"/>
              <a:gd name="connsiteX5" fmla="*/ 2484782 w 2484782"/>
              <a:gd name="connsiteY5" fmla="*/ 1023310 h 1023310"/>
              <a:gd name="connsiteX6" fmla="*/ 0 w 2484782"/>
              <a:gd name="connsiteY6" fmla="*/ 1023310 h 10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782" h="1023310">
                <a:moveTo>
                  <a:pt x="0" y="0"/>
                </a:moveTo>
                <a:lnTo>
                  <a:pt x="1100774" y="0"/>
                </a:lnTo>
                <a:lnTo>
                  <a:pt x="1246457" y="287813"/>
                </a:lnTo>
                <a:lnTo>
                  <a:pt x="1392139" y="0"/>
                </a:lnTo>
                <a:lnTo>
                  <a:pt x="2484782" y="0"/>
                </a:lnTo>
                <a:lnTo>
                  <a:pt x="2484782" y="1023310"/>
                </a:lnTo>
                <a:lnTo>
                  <a:pt x="0" y="1023310"/>
                </a:lnTo>
                <a:close/>
              </a:path>
            </a:pathLst>
          </a:custGeom>
        </p:spPr>
        <p:txBody>
          <a:bodyPr wrap="square" anchor="ctr">
            <a:noAutofit/>
          </a:bodyPr>
          <a:lstStyle>
            <a:lvl1pPr marL="0" indent="0" algn="ctr">
              <a:buNone/>
              <a:defRPr sz="1200"/>
            </a:lvl1pPr>
          </a:lstStyle>
          <a:p>
            <a:endParaRPr lang="es-ES_tradnl"/>
          </a:p>
        </p:txBody>
      </p:sp>
      <p:sp>
        <p:nvSpPr>
          <p:cNvPr id="20" name="Llamada de flecha hacia abajo 19"/>
          <p:cNvSpPr/>
          <p:nvPr userDrawn="1"/>
        </p:nvSpPr>
        <p:spPr>
          <a:xfrm>
            <a:off x="5943599" y="2971094"/>
            <a:ext cx="2492915" cy="696446"/>
          </a:xfrm>
          <a:prstGeom prst="downArrowCallout">
            <a:avLst>
              <a:gd name="adj1" fmla="val 41836"/>
              <a:gd name="adj2" fmla="val 20918"/>
              <a:gd name="adj3" fmla="val 41326"/>
              <a:gd name="adj4" fmla="val 586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536881529"/>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8_Number title">
    <p:spTree>
      <p:nvGrpSpPr>
        <p:cNvPr id="1" name=""/>
        <p:cNvGrpSpPr/>
        <p:nvPr/>
      </p:nvGrpSpPr>
      <p:grpSpPr>
        <a:xfrm>
          <a:off x="0" y="0"/>
          <a:ext cx="0" cy="0"/>
          <a:chOff x="0" y="0"/>
          <a:chExt cx="0" cy="0"/>
        </a:xfrm>
      </p:grpSpPr>
      <p:sp>
        <p:nvSpPr>
          <p:cNvPr id="6" name="Marcador de texto 7"/>
          <p:cNvSpPr>
            <a:spLocks noGrp="1"/>
          </p:cNvSpPr>
          <p:nvPr>
            <p:ph type="body" sz="quarter" idx="11" hasCustomPrompt="1"/>
          </p:nvPr>
        </p:nvSpPr>
        <p:spPr>
          <a:xfrm>
            <a:off x="1669001" y="663575"/>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922235"/>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4" name="Marcador de imagen 3"/>
          <p:cNvSpPr>
            <a:spLocks noGrp="1"/>
          </p:cNvSpPr>
          <p:nvPr>
            <p:ph type="pic" sz="quarter" idx="13"/>
          </p:nvPr>
        </p:nvSpPr>
        <p:spPr>
          <a:xfrm>
            <a:off x="3096731" y="1639246"/>
            <a:ext cx="2950538" cy="2921746"/>
          </a:xfrm>
          <a:prstGeom prst="ellipse">
            <a:avLst/>
          </a:prstGeom>
        </p:spPr>
        <p:txBody>
          <a:bodyPr anchor="ctr"/>
          <a:lstStyle>
            <a:lvl1pPr marL="0" indent="0" algn="ctr">
              <a:buNone/>
              <a:defRPr sz="1200"/>
            </a:lvl1pPr>
          </a:lstStyle>
          <a:p>
            <a:endParaRPr lang="es-ES_tradnl"/>
          </a:p>
        </p:txBody>
      </p:sp>
    </p:spTree>
    <p:extLst>
      <p:ext uri="{BB962C8B-B14F-4D97-AF65-F5344CB8AC3E}">
        <p14:creationId xmlns:p14="http://schemas.microsoft.com/office/powerpoint/2010/main" val="1912095781"/>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7_Number title">
    <p:spTree>
      <p:nvGrpSpPr>
        <p:cNvPr id="1" name=""/>
        <p:cNvGrpSpPr/>
        <p:nvPr/>
      </p:nvGrpSpPr>
      <p:grpSpPr>
        <a:xfrm>
          <a:off x="0" y="0"/>
          <a:ext cx="0" cy="0"/>
          <a:chOff x="0" y="0"/>
          <a:chExt cx="0" cy="0"/>
        </a:xfrm>
      </p:grpSpPr>
      <p:sp>
        <p:nvSpPr>
          <p:cNvPr id="16" name="Marcador de texto 7"/>
          <p:cNvSpPr>
            <a:spLocks noGrp="1"/>
          </p:cNvSpPr>
          <p:nvPr>
            <p:ph type="body" sz="quarter" idx="11" hasCustomPrompt="1"/>
          </p:nvPr>
        </p:nvSpPr>
        <p:spPr>
          <a:xfrm>
            <a:off x="4807175" y="1167180"/>
            <a:ext cx="2415453"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4807175" y="1426855"/>
            <a:ext cx="3652613"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7" name="Rectángulo redondeado 6"/>
          <p:cNvSpPr/>
          <p:nvPr userDrawn="1"/>
        </p:nvSpPr>
        <p:spPr>
          <a:xfrm>
            <a:off x="4683512" y="1167180"/>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Marcador de imagen 3"/>
          <p:cNvSpPr>
            <a:spLocks noGrp="1"/>
          </p:cNvSpPr>
          <p:nvPr>
            <p:ph type="pic" sz="quarter" idx="13"/>
          </p:nvPr>
        </p:nvSpPr>
        <p:spPr>
          <a:xfrm>
            <a:off x="684213" y="663575"/>
            <a:ext cx="3691235" cy="4479925"/>
          </a:xfrm>
          <a:prstGeom prst="rect">
            <a:avLst/>
          </a:prstGeom>
        </p:spPr>
        <p:txBody>
          <a:bodyPr anchor="ctr"/>
          <a:lstStyle>
            <a:lvl1pPr marL="0" indent="0" algn="ctr">
              <a:buNone/>
              <a:defRPr sz="1200"/>
            </a:lvl1pPr>
          </a:lstStyle>
          <a:p>
            <a:endParaRPr lang="es-ES_tradnl"/>
          </a:p>
        </p:txBody>
      </p:sp>
    </p:spTree>
    <p:extLst>
      <p:ext uri="{BB962C8B-B14F-4D97-AF65-F5344CB8AC3E}">
        <p14:creationId xmlns:p14="http://schemas.microsoft.com/office/powerpoint/2010/main" val="65917053"/>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8_Number title">
    <p:spTree>
      <p:nvGrpSpPr>
        <p:cNvPr id="1" name=""/>
        <p:cNvGrpSpPr/>
        <p:nvPr/>
      </p:nvGrpSpPr>
      <p:grpSpPr>
        <a:xfrm>
          <a:off x="0" y="0"/>
          <a:ext cx="0" cy="0"/>
          <a:chOff x="0" y="0"/>
          <a:chExt cx="0" cy="0"/>
        </a:xfrm>
      </p:grpSpPr>
      <p:sp>
        <p:nvSpPr>
          <p:cNvPr id="8" name="Rectángulo redondeado 7"/>
          <p:cNvSpPr/>
          <p:nvPr userDrawn="1"/>
        </p:nvSpPr>
        <p:spPr>
          <a:xfrm>
            <a:off x="557561" y="1623156"/>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Marcador de texto 7"/>
          <p:cNvSpPr>
            <a:spLocks noGrp="1"/>
          </p:cNvSpPr>
          <p:nvPr>
            <p:ph type="body" sz="quarter" idx="11" hasCustomPrompt="1"/>
          </p:nvPr>
        </p:nvSpPr>
        <p:spPr>
          <a:xfrm>
            <a:off x="684213" y="1623156"/>
            <a:ext cx="2415453"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11" name="Marcador de texto 7"/>
          <p:cNvSpPr>
            <a:spLocks noGrp="1"/>
          </p:cNvSpPr>
          <p:nvPr>
            <p:ph type="body" sz="quarter" idx="12" hasCustomPrompt="1"/>
          </p:nvPr>
        </p:nvSpPr>
        <p:spPr>
          <a:xfrm>
            <a:off x="684213" y="1882831"/>
            <a:ext cx="2415453" cy="1549832"/>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Tree>
    <p:extLst>
      <p:ext uri="{BB962C8B-B14F-4D97-AF65-F5344CB8AC3E}">
        <p14:creationId xmlns:p14="http://schemas.microsoft.com/office/powerpoint/2010/main" val="483530728"/>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7_Number title">
    <p:spTree>
      <p:nvGrpSpPr>
        <p:cNvPr id="1" name=""/>
        <p:cNvGrpSpPr/>
        <p:nvPr/>
      </p:nvGrpSpPr>
      <p:grpSpPr>
        <a:xfrm>
          <a:off x="0" y="0"/>
          <a:ext cx="0" cy="0"/>
          <a:chOff x="0" y="0"/>
          <a:chExt cx="0" cy="0"/>
        </a:xfrm>
      </p:grpSpPr>
      <p:sp>
        <p:nvSpPr>
          <p:cNvPr id="13" name="Marcador de texto 7"/>
          <p:cNvSpPr>
            <a:spLocks noGrp="1"/>
          </p:cNvSpPr>
          <p:nvPr>
            <p:ph type="body" sz="quarter" idx="11" hasCustomPrompt="1"/>
          </p:nvPr>
        </p:nvSpPr>
        <p:spPr>
          <a:xfrm>
            <a:off x="684213" y="362127"/>
            <a:ext cx="3586336"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14" name="Marcador de texto 7"/>
          <p:cNvSpPr>
            <a:spLocks noGrp="1"/>
          </p:cNvSpPr>
          <p:nvPr>
            <p:ph type="body" sz="quarter" idx="12" hasCustomPrompt="1"/>
          </p:nvPr>
        </p:nvSpPr>
        <p:spPr>
          <a:xfrm>
            <a:off x="684213" y="638060"/>
            <a:ext cx="3586336" cy="1041294"/>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5" name="Rectángulo redondeado 4"/>
          <p:cNvSpPr/>
          <p:nvPr userDrawn="1"/>
        </p:nvSpPr>
        <p:spPr>
          <a:xfrm>
            <a:off x="557561" y="362127"/>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764096487"/>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9_Number title">
    <p:spTree>
      <p:nvGrpSpPr>
        <p:cNvPr id="1" name=""/>
        <p:cNvGrpSpPr/>
        <p:nvPr/>
      </p:nvGrpSpPr>
      <p:grpSpPr>
        <a:xfrm>
          <a:off x="0" y="0"/>
          <a:ext cx="0" cy="0"/>
          <a:chOff x="0" y="0"/>
          <a:chExt cx="0" cy="0"/>
        </a:xfrm>
      </p:grpSpPr>
      <p:sp>
        <p:nvSpPr>
          <p:cNvPr id="16" name="Marcador de texto 7"/>
          <p:cNvSpPr>
            <a:spLocks noGrp="1"/>
          </p:cNvSpPr>
          <p:nvPr>
            <p:ph type="body" sz="quarter" idx="11" hasCustomPrompt="1"/>
          </p:nvPr>
        </p:nvSpPr>
        <p:spPr>
          <a:xfrm>
            <a:off x="4807175" y="1167180"/>
            <a:ext cx="2415453"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4807175" y="1426855"/>
            <a:ext cx="3652613"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7" name="Rectángulo redondeado 6"/>
          <p:cNvSpPr/>
          <p:nvPr userDrawn="1"/>
        </p:nvSpPr>
        <p:spPr>
          <a:xfrm>
            <a:off x="4683512" y="1167180"/>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923197464"/>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Number title">
    <p:spTree>
      <p:nvGrpSpPr>
        <p:cNvPr id="1" name=""/>
        <p:cNvGrpSpPr/>
        <p:nvPr/>
      </p:nvGrpSpPr>
      <p:grpSpPr>
        <a:xfrm>
          <a:off x="0" y="0"/>
          <a:ext cx="0" cy="0"/>
          <a:chOff x="0" y="0"/>
          <a:chExt cx="0" cy="0"/>
        </a:xfrm>
      </p:grpSpPr>
      <p:sp>
        <p:nvSpPr>
          <p:cNvPr id="4" name="Paralelogramo 1"/>
          <p:cNvSpPr/>
          <p:nvPr userDrawn="1"/>
        </p:nvSpPr>
        <p:spPr>
          <a:xfrm rot="10800000">
            <a:off x="1964488"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181699" y="1650381"/>
                </a:lnTo>
                <a:lnTo>
                  <a:pt x="5575" y="521133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Marcador de texto 7"/>
          <p:cNvSpPr>
            <a:spLocks noGrp="1"/>
          </p:cNvSpPr>
          <p:nvPr>
            <p:ph type="body" sz="quarter" idx="11" hasCustomPrompt="1"/>
          </p:nvPr>
        </p:nvSpPr>
        <p:spPr>
          <a:xfrm>
            <a:off x="1669001" y="663575"/>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922235"/>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7" name="Forma libre 6"/>
          <p:cNvSpPr/>
          <p:nvPr userDrawn="1"/>
        </p:nvSpPr>
        <p:spPr>
          <a:xfrm rot="18433658">
            <a:off x="6607989" y="2642680"/>
            <a:ext cx="1398865" cy="3380302"/>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 name="connsiteX0" fmla="*/ 1368256 w 1368256"/>
              <a:gd name="connsiteY0" fmla="*/ 991791 h 3823363"/>
              <a:gd name="connsiteX1" fmla="*/ 811594 w 1368256"/>
              <a:gd name="connsiteY1" fmla="*/ 3176753 h 3823363"/>
              <a:gd name="connsiteX2" fmla="*/ 25093 w 1368256"/>
              <a:gd name="connsiteY2" fmla="*/ 3823363 h 3823363"/>
              <a:gd name="connsiteX3" fmla="*/ 3049 w 1368256"/>
              <a:gd name="connsiteY3" fmla="*/ 2581521 h 3823363"/>
              <a:gd name="connsiteX4" fmla="*/ 2431 w 1368256"/>
              <a:gd name="connsiteY4" fmla="*/ 0 h 3823363"/>
              <a:gd name="connsiteX5" fmla="*/ 670532 w 1368256"/>
              <a:gd name="connsiteY5" fmla="*/ 470571 h 3823363"/>
              <a:gd name="connsiteX6" fmla="*/ 1368256 w 1368256"/>
              <a:gd name="connsiteY6" fmla="*/ 991791 h 3823363"/>
              <a:gd name="connsiteX0" fmla="*/ 1372864 w 1372864"/>
              <a:gd name="connsiteY0" fmla="*/ 521220 h 3352792"/>
              <a:gd name="connsiteX1" fmla="*/ 816202 w 1372864"/>
              <a:gd name="connsiteY1" fmla="*/ 2706182 h 3352792"/>
              <a:gd name="connsiteX2" fmla="*/ 29701 w 1372864"/>
              <a:gd name="connsiteY2" fmla="*/ 3352792 h 3352792"/>
              <a:gd name="connsiteX3" fmla="*/ 7657 w 1372864"/>
              <a:gd name="connsiteY3" fmla="*/ 2110950 h 3352792"/>
              <a:gd name="connsiteX4" fmla="*/ 805 w 1372864"/>
              <a:gd name="connsiteY4" fmla="*/ 181151 h 3352792"/>
              <a:gd name="connsiteX5" fmla="*/ 675140 w 1372864"/>
              <a:gd name="connsiteY5" fmla="*/ 0 h 3352792"/>
              <a:gd name="connsiteX6" fmla="*/ 1372864 w 1372864"/>
              <a:gd name="connsiteY6" fmla="*/ 521220 h 3352792"/>
              <a:gd name="connsiteX0" fmla="*/ 1372864 w 1372864"/>
              <a:gd name="connsiteY0" fmla="*/ 521220 h 2706182"/>
              <a:gd name="connsiteX1" fmla="*/ 816202 w 1372864"/>
              <a:gd name="connsiteY1" fmla="*/ 2706182 h 2706182"/>
              <a:gd name="connsiteX2" fmla="*/ 379316 w 1372864"/>
              <a:gd name="connsiteY2" fmla="*/ 2272547 h 2706182"/>
              <a:gd name="connsiteX3" fmla="*/ 7657 w 1372864"/>
              <a:gd name="connsiteY3" fmla="*/ 2110950 h 2706182"/>
              <a:gd name="connsiteX4" fmla="*/ 805 w 1372864"/>
              <a:gd name="connsiteY4" fmla="*/ 181151 h 2706182"/>
              <a:gd name="connsiteX5" fmla="*/ 675140 w 1372864"/>
              <a:gd name="connsiteY5" fmla="*/ 0 h 2706182"/>
              <a:gd name="connsiteX6" fmla="*/ 1372864 w 1372864"/>
              <a:gd name="connsiteY6" fmla="*/ 521220 h 2706182"/>
              <a:gd name="connsiteX0" fmla="*/ 1388071 w 1388071"/>
              <a:gd name="connsiteY0" fmla="*/ 521220 h 2706182"/>
              <a:gd name="connsiteX1" fmla="*/ 831409 w 1388071"/>
              <a:gd name="connsiteY1" fmla="*/ 2706182 h 2706182"/>
              <a:gd name="connsiteX2" fmla="*/ 394523 w 1388071"/>
              <a:gd name="connsiteY2" fmla="*/ 2272547 h 2706182"/>
              <a:gd name="connsiteX3" fmla="*/ 746 w 1388071"/>
              <a:gd name="connsiteY3" fmla="*/ 1917220 h 2706182"/>
              <a:gd name="connsiteX4" fmla="*/ 16012 w 1388071"/>
              <a:gd name="connsiteY4" fmla="*/ 181151 h 2706182"/>
              <a:gd name="connsiteX5" fmla="*/ 690347 w 1388071"/>
              <a:gd name="connsiteY5" fmla="*/ 0 h 2706182"/>
              <a:gd name="connsiteX6" fmla="*/ 1388071 w 1388071"/>
              <a:gd name="connsiteY6" fmla="*/ 521220 h 2706182"/>
              <a:gd name="connsiteX0" fmla="*/ 1388071 w 1388071"/>
              <a:gd name="connsiteY0" fmla="*/ 521220 h 2706182"/>
              <a:gd name="connsiteX1" fmla="*/ 831409 w 1388071"/>
              <a:gd name="connsiteY1" fmla="*/ 2706182 h 2706182"/>
              <a:gd name="connsiteX2" fmla="*/ 746 w 1388071"/>
              <a:gd name="connsiteY2" fmla="*/ 1917220 h 2706182"/>
              <a:gd name="connsiteX3" fmla="*/ 16012 w 1388071"/>
              <a:gd name="connsiteY3" fmla="*/ 181151 h 2706182"/>
              <a:gd name="connsiteX4" fmla="*/ 690347 w 1388071"/>
              <a:gd name="connsiteY4" fmla="*/ 0 h 2706182"/>
              <a:gd name="connsiteX5" fmla="*/ 1388071 w 1388071"/>
              <a:gd name="connsiteY5" fmla="*/ 521220 h 2706182"/>
              <a:gd name="connsiteX0" fmla="*/ 1398865 w 1398865"/>
              <a:gd name="connsiteY0" fmla="*/ 521220 h 2706182"/>
              <a:gd name="connsiteX1" fmla="*/ 842203 w 1398865"/>
              <a:gd name="connsiteY1" fmla="*/ 2706182 h 2706182"/>
              <a:gd name="connsiteX2" fmla="*/ 481 w 1398865"/>
              <a:gd name="connsiteY2" fmla="*/ 1820355 h 2706182"/>
              <a:gd name="connsiteX3" fmla="*/ 26806 w 1398865"/>
              <a:gd name="connsiteY3" fmla="*/ 181151 h 2706182"/>
              <a:gd name="connsiteX4" fmla="*/ 701141 w 1398865"/>
              <a:gd name="connsiteY4" fmla="*/ 0 h 2706182"/>
              <a:gd name="connsiteX5" fmla="*/ 1398865 w 1398865"/>
              <a:gd name="connsiteY5" fmla="*/ 521220 h 27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865" h="2706182">
                <a:moveTo>
                  <a:pt x="1398865" y="521220"/>
                </a:moveTo>
                <a:lnTo>
                  <a:pt x="842203" y="2706182"/>
                </a:lnTo>
                <a:lnTo>
                  <a:pt x="481" y="1820355"/>
                </a:lnTo>
                <a:cubicBezTo>
                  <a:pt x="-3983" y="39154"/>
                  <a:pt x="23969" y="384898"/>
                  <a:pt x="26806" y="181151"/>
                </a:cubicBezTo>
                <a:lnTo>
                  <a:pt x="701141" y="0"/>
                </a:lnTo>
                <a:lnTo>
                  <a:pt x="1398865" y="52122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214467590"/>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0_Number title">
    <p:spTree>
      <p:nvGrpSpPr>
        <p:cNvPr id="1" name=""/>
        <p:cNvGrpSpPr/>
        <p:nvPr/>
      </p:nvGrpSpPr>
      <p:grpSpPr>
        <a:xfrm>
          <a:off x="0" y="0"/>
          <a:ext cx="0" cy="0"/>
          <a:chOff x="0" y="0"/>
          <a:chExt cx="0" cy="0"/>
        </a:xfrm>
      </p:grpSpPr>
      <p:sp>
        <p:nvSpPr>
          <p:cNvPr id="4" name="Paralelogramo 1"/>
          <p:cNvSpPr/>
          <p:nvPr userDrawn="1"/>
        </p:nvSpPr>
        <p:spPr>
          <a:xfrm rot="10800000">
            <a:off x="1964488"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181699" y="1650381"/>
                </a:lnTo>
                <a:lnTo>
                  <a:pt x="5575" y="521133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Marcador de texto 7"/>
          <p:cNvSpPr>
            <a:spLocks noGrp="1"/>
          </p:cNvSpPr>
          <p:nvPr>
            <p:ph type="body" sz="quarter" idx="11" hasCustomPrompt="1"/>
          </p:nvPr>
        </p:nvSpPr>
        <p:spPr>
          <a:xfrm>
            <a:off x="1669001" y="663575"/>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922235"/>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7" name="Forma libre 6"/>
          <p:cNvSpPr/>
          <p:nvPr userDrawn="1"/>
        </p:nvSpPr>
        <p:spPr>
          <a:xfrm rot="18433658">
            <a:off x="6607989" y="2642680"/>
            <a:ext cx="1398865" cy="3380302"/>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 name="connsiteX0" fmla="*/ 1368256 w 1368256"/>
              <a:gd name="connsiteY0" fmla="*/ 991791 h 3823363"/>
              <a:gd name="connsiteX1" fmla="*/ 811594 w 1368256"/>
              <a:gd name="connsiteY1" fmla="*/ 3176753 h 3823363"/>
              <a:gd name="connsiteX2" fmla="*/ 25093 w 1368256"/>
              <a:gd name="connsiteY2" fmla="*/ 3823363 h 3823363"/>
              <a:gd name="connsiteX3" fmla="*/ 3049 w 1368256"/>
              <a:gd name="connsiteY3" fmla="*/ 2581521 h 3823363"/>
              <a:gd name="connsiteX4" fmla="*/ 2431 w 1368256"/>
              <a:gd name="connsiteY4" fmla="*/ 0 h 3823363"/>
              <a:gd name="connsiteX5" fmla="*/ 670532 w 1368256"/>
              <a:gd name="connsiteY5" fmla="*/ 470571 h 3823363"/>
              <a:gd name="connsiteX6" fmla="*/ 1368256 w 1368256"/>
              <a:gd name="connsiteY6" fmla="*/ 991791 h 3823363"/>
              <a:gd name="connsiteX0" fmla="*/ 1372864 w 1372864"/>
              <a:gd name="connsiteY0" fmla="*/ 521220 h 3352792"/>
              <a:gd name="connsiteX1" fmla="*/ 816202 w 1372864"/>
              <a:gd name="connsiteY1" fmla="*/ 2706182 h 3352792"/>
              <a:gd name="connsiteX2" fmla="*/ 29701 w 1372864"/>
              <a:gd name="connsiteY2" fmla="*/ 3352792 h 3352792"/>
              <a:gd name="connsiteX3" fmla="*/ 7657 w 1372864"/>
              <a:gd name="connsiteY3" fmla="*/ 2110950 h 3352792"/>
              <a:gd name="connsiteX4" fmla="*/ 805 w 1372864"/>
              <a:gd name="connsiteY4" fmla="*/ 181151 h 3352792"/>
              <a:gd name="connsiteX5" fmla="*/ 675140 w 1372864"/>
              <a:gd name="connsiteY5" fmla="*/ 0 h 3352792"/>
              <a:gd name="connsiteX6" fmla="*/ 1372864 w 1372864"/>
              <a:gd name="connsiteY6" fmla="*/ 521220 h 3352792"/>
              <a:gd name="connsiteX0" fmla="*/ 1372864 w 1372864"/>
              <a:gd name="connsiteY0" fmla="*/ 521220 h 2706182"/>
              <a:gd name="connsiteX1" fmla="*/ 816202 w 1372864"/>
              <a:gd name="connsiteY1" fmla="*/ 2706182 h 2706182"/>
              <a:gd name="connsiteX2" fmla="*/ 379316 w 1372864"/>
              <a:gd name="connsiteY2" fmla="*/ 2272547 h 2706182"/>
              <a:gd name="connsiteX3" fmla="*/ 7657 w 1372864"/>
              <a:gd name="connsiteY3" fmla="*/ 2110950 h 2706182"/>
              <a:gd name="connsiteX4" fmla="*/ 805 w 1372864"/>
              <a:gd name="connsiteY4" fmla="*/ 181151 h 2706182"/>
              <a:gd name="connsiteX5" fmla="*/ 675140 w 1372864"/>
              <a:gd name="connsiteY5" fmla="*/ 0 h 2706182"/>
              <a:gd name="connsiteX6" fmla="*/ 1372864 w 1372864"/>
              <a:gd name="connsiteY6" fmla="*/ 521220 h 2706182"/>
              <a:gd name="connsiteX0" fmla="*/ 1388071 w 1388071"/>
              <a:gd name="connsiteY0" fmla="*/ 521220 h 2706182"/>
              <a:gd name="connsiteX1" fmla="*/ 831409 w 1388071"/>
              <a:gd name="connsiteY1" fmla="*/ 2706182 h 2706182"/>
              <a:gd name="connsiteX2" fmla="*/ 394523 w 1388071"/>
              <a:gd name="connsiteY2" fmla="*/ 2272547 h 2706182"/>
              <a:gd name="connsiteX3" fmla="*/ 746 w 1388071"/>
              <a:gd name="connsiteY3" fmla="*/ 1917220 h 2706182"/>
              <a:gd name="connsiteX4" fmla="*/ 16012 w 1388071"/>
              <a:gd name="connsiteY4" fmla="*/ 181151 h 2706182"/>
              <a:gd name="connsiteX5" fmla="*/ 690347 w 1388071"/>
              <a:gd name="connsiteY5" fmla="*/ 0 h 2706182"/>
              <a:gd name="connsiteX6" fmla="*/ 1388071 w 1388071"/>
              <a:gd name="connsiteY6" fmla="*/ 521220 h 2706182"/>
              <a:gd name="connsiteX0" fmla="*/ 1388071 w 1388071"/>
              <a:gd name="connsiteY0" fmla="*/ 521220 h 2706182"/>
              <a:gd name="connsiteX1" fmla="*/ 831409 w 1388071"/>
              <a:gd name="connsiteY1" fmla="*/ 2706182 h 2706182"/>
              <a:gd name="connsiteX2" fmla="*/ 746 w 1388071"/>
              <a:gd name="connsiteY2" fmla="*/ 1917220 h 2706182"/>
              <a:gd name="connsiteX3" fmla="*/ 16012 w 1388071"/>
              <a:gd name="connsiteY3" fmla="*/ 181151 h 2706182"/>
              <a:gd name="connsiteX4" fmla="*/ 690347 w 1388071"/>
              <a:gd name="connsiteY4" fmla="*/ 0 h 2706182"/>
              <a:gd name="connsiteX5" fmla="*/ 1388071 w 1388071"/>
              <a:gd name="connsiteY5" fmla="*/ 521220 h 2706182"/>
              <a:gd name="connsiteX0" fmla="*/ 1398865 w 1398865"/>
              <a:gd name="connsiteY0" fmla="*/ 521220 h 2706182"/>
              <a:gd name="connsiteX1" fmla="*/ 842203 w 1398865"/>
              <a:gd name="connsiteY1" fmla="*/ 2706182 h 2706182"/>
              <a:gd name="connsiteX2" fmla="*/ 481 w 1398865"/>
              <a:gd name="connsiteY2" fmla="*/ 1820355 h 2706182"/>
              <a:gd name="connsiteX3" fmla="*/ 26806 w 1398865"/>
              <a:gd name="connsiteY3" fmla="*/ 181151 h 2706182"/>
              <a:gd name="connsiteX4" fmla="*/ 701141 w 1398865"/>
              <a:gd name="connsiteY4" fmla="*/ 0 h 2706182"/>
              <a:gd name="connsiteX5" fmla="*/ 1398865 w 1398865"/>
              <a:gd name="connsiteY5" fmla="*/ 521220 h 27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865" h="2706182">
                <a:moveTo>
                  <a:pt x="1398865" y="521220"/>
                </a:moveTo>
                <a:lnTo>
                  <a:pt x="842203" y="2706182"/>
                </a:lnTo>
                <a:lnTo>
                  <a:pt x="481" y="1820355"/>
                </a:lnTo>
                <a:cubicBezTo>
                  <a:pt x="-3983" y="39154"/>
                  <a:pt x="23969" y="384898"/>
                  <a:pt x="26806" y="181151"/>
                </a:cubicBezTo>
                <a:lnTo>
                  <a:pt x="701141" y="0"/>
                </a:lnTo>
                <a:lnTo>
                  <a:pt x="1398865" y="52122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324333139"/>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9_Number title">
    <p:spTree>
      <p:nvGrpSpPr>
        <p:cNvPr id="1" name=""/>
        <p:cNvGrpSpPr/>
        <p:nvPr/>
      </p:nvGrpSpPr>
      <p:grpSpPr>
        <a:xfrm>
          <a:off x="0" y="0"/>
          <a:ext cx="0" cy="0"/>
          <a:chOff x="0" y="0"/>
          <a:chExt cx="0" cy="0"/>
        </a:xfrm>
      </p:grpSpPr>
      <p:sp>
        <p:nvSpPr>
          <p:cNvPr id="4" name="Paralelogramo 1"/>
          <p:cNvSpPr/>
          <p:nvPr userDrawn="1"/>
        </p:nvSpPr>
        <p:spPr>
          <a:xfrm rot="10800000">
            <a:off x="1964488" y="1190985"/>
            <a:ext cx="7179512" cy="3965394"/>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181699" y="1650381"/>
                </a:lnTo>
                <a:lnTo>
                  <a:pt x="5575" y="521133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Marcador de texto 7"/>
          <p:cNvSpPr>
            <a:spLocks noGrp="1"/>
          </p:cNvSpPr>
          <p:nvPr>
            <p:ph type="body" sz="quarter" idx="11" hasCustomPrompt="1"/>
          </p:nvPr>
        </p:nvSpPr>
        <p:spPr>
          <a:xfrm>
            <a:off x="1669001" y="663575"/>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922235"/>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5" name="Forma libre 4"/>
          <p:cNvSpPr/>
          <p:nvPr userDrawn="1"/>
        </p:nvSpPr>
        <p:spPr>
          <a:xfrm rot="1489649">
            <a:off x="8090078" y="-581589"/>
            <a:ext cx="993968" cy="3924350"/>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Lst>
            <a:ahLst/>
            <a:cxnLst>
              <a:cxn ang="0">
                <a:pos x="connsiteX0" y="connsiteY0"/>
              </a:cxn>
              <a:cxn ang="0">
                <a:pos x="connsiteX1" y="connsiteY1"/>
              </a:cxn>
              <a:cxn ang="0">
                <a:pos x="connsiteX2" y="connsiteY2"/>
              </a:cxn>
              <a:cxn ang="0">
                <a:pos x="connsiteX3" y="connsiteY3"/>
              </a:cxn>
            </a:cxnLst>
            <a:rect l="l" t="t" r="r" b="b"/>
            <a:pathLst>
              <a:path w="993968" h="3924350">
                <a:moveTo>
                  <a:pt x="4442" y="274137"/>
                </a:moveTo>
                <a:lnTo>
                  <a:pt x="993968" y="0"/>
                </a:lnTo>
                <a:lnTo>
                  <a:pt x="5712" y="3924350"/>
                </a:lnTo>
                <a:cubicBezTo>
                  <a:pt x="-9350" y="-442439"/>
                  <a:pt x="10859" y="2831290"/>
                  <a:pt x="4613" y="3401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Forma libre 6"/>
          <p:cNvSpPr/>
          <p:nvPr userDrawn="1"/>
        </p:nvSpPr>
        <p:spPr>
          <a:xfrm rot="18433658">
            <a:off x="8598631" y="737514"/>
            <a:ext cx="1372864" cy="3352792"/>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 name="connsiteX0" fmla="*/ 1368256 w 1368256"/>
              <a:gd name="connsiteY0" fmla="*/ 991791 h 3823363"/>
              <a:gd name="connsiteX1" fmla="*/ 811594 w 1368256"/>
              <a:gd name="connsiteY1" fmla="*/ 3176753 h 3823363"/>
              <a:gd name="connsiteX2" fmla="*/ 25093 w 1368256"/>
              <a:gd name="connsiteY2" fmla="*/ 3823363 h 3823363"/>
              <a:gd name="connsiteX3" fmla="*/ 3049 w 1368256"/>
              <a:gd name="connsiteY3" fmla="*/ 2581521 h 3823363"/>
              <a:gd name="connsiteX4" fmla="*/ 2431 w 1368256"/>
              <a:gd name="connsiteY4" fmla="*/ 0 h 3823363"/>
              <a:gd name="connsiteX5" fmla="*/ 670532 w 1368256"/>
              <a:gd name="connsiteY5" fmla="*/ 470571 h 3823363"/>
              <a:gd name="connsiteX6" fmla="*/ 1368256 w 1368256"/>
              <a:gd name="connsiteY6" fmla="*/ 991791 h 3823363"/>
              <a:gd name="connsiteX0" fmla="*/ 1372864 w 1372864"/>
              <a:gd name="connsiteY0" fmla="*/ 521220 h 3352792"/>
              <a:gd name="connsiteX1" fmla="*/ 816202 w 1372864"/>
              <a:gd name="connsiteY1" fmla="*/ 2706182 h 3352792"/>
              <a:gd name="connsiteX2" fmla="*/ 29701 w 1372864"/>
              <a:gd name="connsiteY2" fmla="*/ 3352792 h 3352792"/>
              <a:gd name="connsiteX3" fmla="*/ 7657 w 1372864"/>
              <a:gd name="connsiteY3" fmla="*/ 2110950 h 3352792"/>
              <a:gd name="connsiteX4" fmla="*/ 805 w 1372864"/>
              <a:gd name="connsiteY4" fmla="*/ 181151 h 3352792"/>
              <a:gd name="connsiteX5" fmla="*/ 675140 w 1372864"/>
              <a:gd name="connsiteY5" fmla="*/ 0 h 3352792"/>
              <a:gd name="connsiteX6" fmla="*/ 1372864 w 1372864"/>
              <a:gd name="connsiteY6" fmla="*/ 521220 h 335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2864" h="3352792">
                <a:moveTo>
                  <a:pt x="1372864" y="521220"/>
                </a:moveTo>
                <a:lnTo>
                  <a:pt x="816202" y="2706182"/>
                </a:lnTo>
                <a:lnTo>
                  <a:pt x="29701" y="3352792"/>
                </a:lnTo>
                <a:cubicBezTo>
                  <a:pt x="29423" y="3246182"/>
                  <a:pt x="7935" y="2217560"/>
                  <a:pt x="7657" y="2110950"/>
                </a:cubicBezTo>
                <a:cubicBezTo>
                  <a:pt x="3193" y="329749"/>
                  <a:pt x="-2032" y="384898"/>
                  <a:pt x="805" y="181151"/>
                </a:cubicBezTo>
                <a:lnTo>
                  <a:pt x="675140" y="0"/>
                </a:lnTo>
                <a:lnTo>
                  <a:pt x="1372864" y="52122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2323837"/>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7_Number title">
    <p:spTree>
      <p:nvGrpSpPr>
        <p:cNvPr id="1" name=""/>
        <p:cNvGrpSpPr/>
        <p:nvPr/>
      </p:nvGrpSpPr>
      <p:grpSpPr>
        <a:xfrm>
          <a:off x="0" y="0"/>
          <a:ext cx="0" cy="0"/>
          <a:chOff x="0" y="0"/>
          <a:chExt cx="0" cy="0"/>
        </a:xfrm>
      </p:grpSpPr>
      <p:sp>
        <p:nvSpPr>
          <p:cNvPr id="4" name="Paralelogramo 1"/>
          <p:cNvSpPr/>
          <p:nvPr userDrawn="1"/>
        </p:nvSpPr>
        <p:spPr>
          <a:xfrm rot="10800000">
            <a:off x="1964488"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3804437 w 7179512"/>
              <a:gd name="connsiteY3" fmla="*/ 310978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3804437" y="310978"/>
                </a:lnTo>
                <a:lnTo>
                  <a:pt x="5575" y="5211337"/>
                </a:lnTo>
                <a:close/>
              </a:path>
            </a:pathLst>
          </a:custGeom>
          <a:solidFill>
            <a:srgbClr val="E6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Marcador de texto 7"/>
          <p:cNvSpPr>
            <a:spLocks noGrp="1"/>
          </p:cNvSpPr>
          <p:nvPr>
            <p:ph type="body" sz="quarter" idx="11" hasCustomPrompt="1"/>
          </p:nvPr>
        </p:nvSpPr>
        <p:spPr>
          <a:xfrm>
            <a:off x="1669001" y="663575"/>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922235"/>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5" name="Forma libre 4"/>
          <p:cNvSpPr/>
          <p:nvPr userDrawn="1"/>
        </p:nvSpPr>
        <p:spPr>
          <a:xfrm rot="8577816">
            <a:off x="6754797" y="2156723"/>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223154577"/>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0_Number title">
    <p:spTree>
      <p:nvGrpSpPr>
        <p:cNvPr id="1" name=""/>
        <p:cNvGrpSpPr/>
        <p:nvPr/>
      </p:nvGrpSpPr>
      <p:grpSpPr>
        <a:xfrm>
          <a:off x="0" y="0"/>
          <a:ext cx="0" cy="0"/>
          <a:chOff x="0" y="0"/>
          <a:chExt cx="0" cy="0"/>
        </a:xfrm>
      </p:grpSpPr>
      <p:sp>
        <p:nvSpPr>
          <p:cNvPr id="6" name="Marcador de texto 7"/>
          <p:cNvSpPr>
            <a:spLocks noGrp="1"/>
          </p:cNvSpPr>
          <p:nvPr>
            <p:ph type="body" sz="quarter" idx="11" hasCustomPrompt="1"/>
          </p:nvPr>
        </p:nvSpPr>
        <p:spPr>
          <a:xfrm>
            <a:off x="1669001" y="405161"/>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663821"/>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4" name="Marcador de imagen 3"/>
          <p:cNvSpPr>
            <a:spLocks noGrp="1"/>
          </p:cNvSpPr>
          <p:nvPr>
            <p:ph type="pic" sz="quarter" idx="13"/>
          </p:nvPr>
        </p:nvSpPr>
        <p:spPr>
          <a:xfrm>
            <a:off x="0" y="1380586"/>
            <a:ext cx="9144000" cy="3762914"/>
          </a:xfrm>
          <a:prstGeom prst="rect">
            <a:avLst/>
          </a:prstGeom>
        </p:spPr>
        <p:txBody>
          <a:bodyPr anchor="ctr"/>
          <a:lstStyle>
            <a:lvl1pPr marL="0" indent="0" algn="ctr">
              <a:buNone/>
              <a:defRPr sz="1200"/>
            </a:lvl1pPr>
          </a:lstStyle>
          <a:p>
            <a:endParaRPr lang="es-ES_tradnl"/>
          </a:p>
        </p:txBody>
      </p:sp>
    </p:spTree>
    <p:extLst>
      <p:ext uri="{BB962C8B-B14F-4D97-AF65-F5344CB8AC3E}">
        <p14:creationId xmlns:p14="http://schemas.microsoft.com/office/powerpoint/2010/main" val="933809609"/>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4_Number title">
    <p:spTree>
      <p:nvGrpSpPr>
        <p:cNvPr id="1" name=""/>
        <p:cNvGrpSpPr/>
        <p:nvPr/>
      </p:nvGrpSpPr>
      <p:grpSpPr>
        <a:xfrm>
          <a:off x="0" y="0"/>
          <a:ext cx="0" cy="0"/>
          <a:chOff x="0" y="0"/>
          <a:chExt cx="0" cy="0"/>
        </a:xfrm>
      </p:grpSpPr>
      <p:sp>
        <p:nvSpPr>
          <p:cNvPr id="2"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181699" y="1650381"/>
                </a:lnTo>
                <a:lnTo>
                  <a:pt x="5575" y="52113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Marcador de texto 7"/>
          <p:cNvSpPr>
            <a:spLocks noGrp="1"/>
          </p:cNvSpPr>
          <p:nvPr>
            <p:ph type="body" sz="quarter" idx="11" hasCustomPrompt="1"/>
          </p:nvPr>
        </p:nvSpPr>
        <p:spPr>
          <a:xfrm>
            <a:off x="4807175" y="1167180"/>
            <a:ext cx="2415453"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4807175" y="1426855"/>
            <a:ext cx="3652613"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7" name="Rectángulo redondeado 6"/>
          <p:cNvSpPr/>
          <p:nvPr userDrawn="1"/>
        </p:nvSpPr>
        <p:spPr>
          <a:xfrm>
            <a:off x="4683512" y="1167180"/>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orma libre 8"/>
          <p:cNvSpPr/>
          <p:nvPr userDrawn="1"/>
        </p:nvSpPr>
        <p:spPr>
          <a:xfrm>
            <a:off x="-13009" y="260279"/>
            <a:ext cx="4731990" cy="2629362"/>
          </a:xfrm>
          <a:custGeom>
            <a:avLst/>
            <a:gdLst>
              <a:gd name="connsiteX0" fmla="*/ 5553986 w 5553986"/>
              <a:gd name="connsiteY0" fmla="*/ 0 h 2629064"/>
              <a:gd name="connsiteX1" fmla="*/ 942539 w 5553986"/>
              <a:gd name="connsiteY1" fmla="*/ 1129782 h 2629064"/>
              <a:gd name="connsiteX2" fmla="*/ 0 w 5553986"/>
              <a:gd name="connsiteY2" fmla="*/ 2629064 h 2629064"/>
              <a:gd name="connsiteX3" fmla="*/ 0 w 5553986"/>
              <a:gd name="connsiteY3" fmla="*/ 589033 h 2629064"/>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2070" h="2840556">
                <a:moveTo>
                  <a:pt x="5112070" y="0"/>
                </a:moveTo>
                <a:lnTo>
                  <a:pt x="942539" y="1341274"/>
                </a:lnTo>
                <a:lnTo>
                  <a:pt x="0" y="2840556"/>
                </a:lnTo>
                <a:lnTo>
                  <a:pt x="0" y="800525"/>
                </a:lnTo>
                <a:cubicBezTo>
                  <a:pt x="5091736" y="6322"/>
                  <a:pt x="-7493" y="820995"/>
                  <a:pt x="511207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Marcador de imagen 3"/>
          <p:cNvSpPr>
            <a:spLocks noGrp="1"/>
          </p:cNvSpPr>
          <p:nvPr>
            <p:ph type="pic" sz="quarter" idx="13"/>
          </p:nvPr>
        </p:nvSpPr>
        <p:spPr>
          <a:xfrm>
            <a:off x="684213" y="663575"/>
            <a:ext cx="3691235" cy="4479925"/>
          </a:xfrm>
          <a:prstGeom prst="rect">
            <a:avLst/>
          </a:prstGeom>
        </p:spPr>
        <p:txBody>
          <a:bodyPr anchor="ctr"/>
          <a:lstStyle>
            <a:lvl1pPr marL="0" indent="0" algn="ctr">
              <a:buNone/>
              <a:defRPr sz="1200"/>
            </a:lvl1pPr>
          </a:lstStyle>
          <a:p>
            <a:endParaRPr lang="es-ES_tradnl"/>
          </a:p>
        </p:txBody>
      </p:sp>
      <p:sp>
        <p:nvSpPr>
          <p:cNvPr id="12" name="Forma libre 11"/>
          <p:cNvSpPr/>
          <p:nvPr userDrawn="1"/>
        </p:nvSpPr>
        <p:spPr>
          <a:xfrm rot="8577816">
            <a:off x="250157" y="-1585618"/>
            <a:ext cx="1365207" cy="4068987"/>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 name="connsiteX0" fmla="*/ 1368256 w 1368256"/>
              <a:gd name="connsiteY0" fmla="*/ 1237415 h 4068987"/>
              <a:gd name="connsiteX1" fmla="*/ 811594 w 1368256"/>
              <a:gd name="connsiteY1" fmla="*/ 3422377 h 4068987"/>
              <a:gd name="connsiteX2" fmla="*/ 25093 w 1368256"/>
              <a:gd name="connsiteY2" fmla="*/ 4068987 h 4068987"/>
              <a:gd name="connsiteX3" fmla="*/ 3049 w 1368256"/>
              <a:gd name="connsiteY3" fmla="*/ 2827145 h 4068987"/>
              <a:gd name="connsiteX4" fmla="*/ 2431 w 1368256"/>
              <a:gd name="connsiteY4" fmla="*/ 245624 h 4068987"/>
              <a:gd name="connsiteX5" fmla="*/ 144195 w 1368256"/>
              <a:gd name="connsiteY5" fmla="*/ 0 h 4068987"/>
              <a:gd name="connsiteX6" fmla="*/ 1368256 w 1368256"/>
              <a:gd name="connsiteY6" fmla="*/ 1237415 h 4068987"/>
              <a:gd name="connsiteX0" fmla="*/ 1365242 w 1365242"/>
              <a:gd name="connsiteY0" fmla="*/ 1237415 h 4068987"/>
              <a:gd name="connsiteX1" fmla="*/ 808580 w 1365242"/>
              <a:gd name="connsiteY1" fmla="*/ 3422377 h 4068987"/>
              <a:gd name="connsiteX2" fmla="*/ 22079 w 1365242"/>
              <a:gd name="connsiteY2" fmla="*/ 4068987 h 4068987"/>
              <a:gd name="connsiteX3" fmla="*/ 35 w 1365242"/>
              <a:gd name="connsiteY3" fmla="*/ 2827145 h 4068987"/>
              <a:gd name="connsiteX4" fmla="*/ 429351 w 1365242"/>
              <a:gd name="connsiteY4" fmla="*/ 293096 h 4068987"/>
              <a:gd name="connsiteX5" fmla="*/ 141181 w 1365242"/>
              <a:gd name="connsiteY5" fmla="*/ 0 h 4068987"/>
              <a:gd name="connsiteX6" fmla="*/ 1365242 w 1365242"/>
              <a:gd name="connsiteY6" fmla="*/ 1237415 h 4068987"/>
              <a:gd name="connsiteX0" fmla="*/ 1365207 w 1365207"/>
              <a:gd name="connsiteY0" fmla="*/ 1237415 h 4068987"/>
              <a:gd name="connsiteX1" fmla="*/ 808545 w 1365207"/>
              <a:gd name="connsiteY1" fmla="*/ 3422377 h 4068987"/>
              <a:gd name="connsiteX2" fmla="*/ 22044 w 1365207"/>
              <a:gd name="connsiteY2" fmla="*/ 4068987 h 4068987"/>
              <a:gd name="connsiteX3" fmla="*/ 0 w 1365207"/>
              <a:gd name="connsiteY3" fmla="*/ 2827145 h 4068987"/>
              <a:gd name="connsiteX4" fmla="*/ 429316 w 1365207"/>
              <a:gd name="connsiteY4" fmla="*/ 293096 h 4068987"/>
              <a:gd name="connsiteX5" fmla="*/ 141146 w 1365207"/>
              <a:gd name="connsiteY5" fmla="*/ 0 h 4068987"/>
              <a:gd name="connsiteX6" fmla="*/ 1365207 w 1365207"/>
              <a:gd name="connsiteY6" fmla="*/ 1237415 h 406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07" h="4068987">
                <a:moveTo>
                  <a:pt x="1365207" y="1237415"/>
                </a:moveTo>
                <a:lnTo>
                  <a:pt x="808545" y="3422377"/>
                </a:lnTo>
                <a:lnTo>
                  <a:pt x="22044" y="4068987"/>
                </a:lnTo>
                <a:cubicBezTo>
                  <a:pt x="21766" y="3962377"/>
                  <a:pt x="278" y="2933755"/>
                  <a:pt x="0" y="2827145"/>
                </a:cubicBezTo>
                <a:cubicBezTo>
                  <a:pt x="437794" y="309677"/>
                  <a:pt x="426479" y="496843"/>
                  <a:pt x="429316" y="293096"/>
                </a:cubicBezTo>
                <a:lnTo>
                  <a:pt x="141146" y="0"/>
                </a:lnTo>
                <a:lnTo>
                  <a:pt x="1365207" y="1237415"/>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478195084"/>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4_Number title">
    <p:spTree>
      <p:nvGrpSpPr>
        <p:cNvPr id="1" name=""/>
        <p:cNvGrpSpPr/>
        <p:nvPr/>
      </p:nvGrpSpPr>
      <p:grpSpPr>
        <a:xfrm>
          <a:off x="0" y="0"/>
          <a:ext cx="0" cy="0"/>
          <a:chOff x="0" y="0"/>
          <a:chExt cx="0" cy="0"/>
        </a:xfrm>
      </p:grpSpPr>
      <p:sp>
        <p:nvSpPr>
          <p:cNvPr id="2" name="Paralelogramo 1"/>
          <p:cNvSpPr/>
          <p:nvPr userDrawn="1"/>
        </p:nvSpPr>
        <p:spPr>
          <a:xfrm>
            <a:off x="-13009" y="-26132"/>
            <a:ext cx="5761530" cy="5219145"/>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645525 w 7179512"/>
              <a:gd name="connsiteY3" fmla="*/ 61671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393733 w 7179512"/>
              <a:gd name="connsiteY3" fmla="*/ 1080537 h 5211337"/>
              <a:gd name="connsiteX4" fmla="*/ 5575 w 7179512"/>
              <a:gd name="connsiteY4" fmla="*/ 5211337 h 5211337"/>
              <a:gd name="connsiteX0" fmla="*/ 5575 w 5761530"/>
              <a:gd name="connsiteY0" fmla="*/ 5219145 h 5219145"/>
              <a:gd name="connsiteX1" fmla="*/ 0 w 5761530"/>
              <a:gd name="connsiteY1" fmla="*/ 7808 h 5219145"/>
              <a:gd name="connsiteX2" fmla="*/ 5761530 w 5761530"/>
              <a:gd name="connsiteY2" fmla="*/ 0 h 5219145"/>
              <a:gd name="connsiteX3" fmla="*/ 2393733 w 5761530"/>
              <a:gd name="connsiteY3" fmla="*/ 1088345 h 5219145"/>
              <a:gd name="connsiteX4" fmla="*/ 5575 w 5761530"/>
              <a:gd name="connsiteY4" fmla="*/ 5219145 h 521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1530" h="5219145">
                <a:moveTo>
                  <a:pt x="5575" y="5219145"/>
                </a:moveTo>
                <a:cubicBezTo>
                  <a:pt x="1239" y="4208101"/>
                  <a:pt x="4336" y="1018852"/>
                  <a:pt x="0" y="7808"/>
                </a:cubicBezTo>
                <a:lnTo>
                  <a:pt x="5761530" y="0"/>
                </a:lnTo>
                <a:lnTo>
                  <a:pt x="2393733" y="1088345"/>
                </a:lnTo>
                <a:lnTo>
                  <a:pt x="5575" y="521914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Marcador de texto 7"/>
          <p:cNvSpPr>
            <a:spLocks noGrp="1"/>
          </p:cNvSpPr>
          <p:nvPr>
            <p:ph type="body" sz="quarter" idx="11" hasCustomPrompt="1"/>
          </p:nvPr>
        </p:nvSpPr>
        <p:spPr>
          <a:xfrm>
            <a:off x="3651277" y="1252041"/>
            <a:ext cx="2415453"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3651277" y="1511716"/>
            <a:ext cx="3652613"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7" name="Rectángulo redondeado 6"/>
          <p:cNvSpPr/>
          <p:nvPr userDrawn="1"/>
        </p:nvSpPr>
        <p:spPr>
          <a:xfrm>
            <a:off x="3527614" y="1252041"/>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orma libre 8"/>
          <p:cNvSpPr/>
          <p:nvPr userDrawn="1"/>
        </p:nvSpPr>
        <p:spPr>
          <a:xfrm>
            <a:off x="243" y="-29510"/>
            <a:ext cx="4639225" cy="2563101"/>
          </a:xfrm>
          <a:custGeom>
            <a:avLst/>
            <a:gdLst>
              <a:gd name="connsiteX0" fmla="*/ 5553986 w 5553986"/>
              <a:gd name="connsiteY0" fmla="*/ 0 h 2629064"/>
              <a:gd name="connsiteX1" fmla="*/ 942539 w 5553986"/>
              <a:gd name="connsiteY1" fmla="*/ 1129782 h 2629064"/>
              <a:gd name="connsiteX2" fmla="*/ 0 w 5553986"/>
              <a:gd name="connsiteY2" fmla="*/ 2629064 h 2629064"/>
              <a:gd name="connsiteX3" fmla="*/ 0 w 5553986"/>
              <a:gd name="connsiteY3" fmla="*/ 589033 h 2629064"/>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011854 w 5011854"/>
              <a:gd name="connsiteY0" fmla="*/ 0 h 2768973"/>
              <a:gd name="connsiteX1" fmla="*/ 942539 w 5011854"/>
              <a:gd name="connsiteY1" fmla="*/ 1269691 h 2768973"/>
              <a:gd name="connsiteX2" fmla="*/ 0 w 5011854"/>
              <a:gd name="connsiteY2" fmla="*/ 2768973 h 2768973"/>
              <a:gd name="connsiteX3" fmla="*/ 0 w 5011854"/>
              <a:gd name="connsiteY3" fmla="*/ 728942 h 2768973"/>
              <a:gd name="connsiteX4" fmla="*/ 5011854 w 5011854"/>
              <a:gd name="connsiteY4" fmla="*/ 0 h 2768973"/>
              <a:gd name="connsiteX0" fmla="*/ 5026170 w 5026170"/>
              <a:gd name="connsiteY0" fmla="*/ 0 h 2768973"/>
              <a:gd name="connsiteX1" fmla="*/ 956855 w 5026170"/>
              <a:gd name="connsiteY1" fmla="*/ 1269691 h 2768973"/>
              <a:gd name="connsiteX2" fmla="*/ 14316 w 5026170"/>
              <a:gd name="connsiteY2" fmla="*/ 2768973 h 2768973"/>
              <a:gd name="connsiteX3" fmla="*/ 0 w 5026170"/>
              <a:gd name="connsiteY3" fmla="*/ 614409 h 2768973"/>
              <a:gd name="connsiteX4" fmla="*/ 5026170 w 5026170"/>
              <a:gd name="connsiteY4" fmla="*/ 0 h 2768973"/>
              <a:gd name="connsiteX0" fmla="*/ 5026170 w 5026170"/>
              <a:gd name="connsiteY0" fmla="*/ 0 h 2768973"/>
              <a:gd name="connsiteX1" fmla="*/ 956855 w 5026170"/>
              <a:gd name="connsiteY1" fmla="*/ 1269691 h 2768973"/>
              <a:gd name="connsiteX2" fmla="*/ 14316 w 5026170"/>
              <a:gd name="connsiteY2" fmla="*/ 2768973 h 2768973"/>
              <a:gd name="connsiteX3" fmla="*/ 0 w 5026170"/>
              <a:gd name="connsiteY3" fmla="*/ 614409 h 2768973"/>
              <a:gd name="connsiteX4" fmla="*/ 5026170 w 5026170"/>
              <a:gd name="connsiteY4" fmla="*/ 0 h 2768973"/>
              <a:gd name="connsiteX0" fmla="*/ 5026170 w 5026170"/>
              <a:gd name="connsiteY0" fmla="*/ 0 h 2768973"/>
              <a:gd name="connsiteX1" fmla="*/ 956855 w 5026170"/>
              <a:gd name="connsiteY1" fmla="*/ 1269691 h 2768973"/>
              <a:gd name="connsiteX2" fmla="*/ 14316 w 5026170"/>
              <a:gd name="connsiteY2" fmla="*/ 2768973 h 2768973"/>
              <a:gd name="connsiteX3" fmla="*/ 0 w 5026170"/>
              <a:gd name="connsiteY3" fmla="*/ 614409 h 2768973"/>
              <a:gd name="connsiteX4" fmla="*/ 5026170 w 5026170"/>
              <a:gd name="connsiteY4" fmla="*/ 0 h 2768973"/>
              <a:gd name="connsiteX0" fmla="*/ 5026170 w 5026170"/>
              <a:gd name="connsiteY0" fmla="*/ 179600 h 2948573"/>
              <a:gd name="connsiteX1" fmla="*/ 956855 w 5026170"/>
              <a:gd name="connsiteY1" fmla="*/ 1449291 h 2948573"/>
              <a:gd name="connsiteX2" fmla="*/ 14316 w 5026170"/>
              <a:gd name="connsiteY2" fmla="*/ 2948573 h 2948573"/>
              <a:gd name="connsiteX3" fmla="*/ 0 w 5026170"/>
              <a:gd name="connsiteY3" fmla="*/ 164078 h 2948573"/>
              <a:gd name="connsiteX4" fmla="*/ 5026170 w 5026170"/>
              <a:gd name="connsiteY4" fmla="*/ 179600 h 2948573"/>
              <a:gd name="connsiteX0" fmla="*/ 5026170 w 5026170"/>
              <a:gd name="connsiteY0" fmla="*/ 271334 h 3040307"/>
              <a:gd name="connsiteX1" fmla="*/ 956855 w 5026170"/>
              <a:gd name="connsiteY1" fmla="*/ 1541025 h 3040307"/>
              <a:gd name="connsiteX2" fmla="*/ 14316 w 5026170"/>
              <a:gd name="connsiteY2" fmla="*/ 3040307 h 3040307"/>
              <a:gd name="connsiteX3" fmla="*/ 0 w 5026170"/>
              <a:gd name="connsiteY3" fmla="*/ 255812 h 3040307"/>
              <a:gd name="connsiteX4" fmla="*/ 5026170 w 5026170"/>
              <a:gd name="connsiteY4" fmla="*/ 271334 h 3040307"/>
              <a:gd name="connsiteX0" fmla="*/ 5026170 w 5026170"/>
              <a:gd name="connsiteY0" fmla="*/ 20365 h 2789338"/>
              <a:gd name="connsiteX1" fmla="*/ 956855 w 5026170"/>
              <a:gd name="connsiteY1" fmla="*/ 1290056 h 2789338"/>
              <a:gd name="connsiteX2" fmla="*/ 14316 w 5026170"/>
              <a:gd name="connsiteY2" fmla="*/ 2789338 h 2789338"/>
              <a:gd name="connsiteX3" fmla="*/ 0 w 5026170"/>
              <a:gd name="connsiteY3" fmla="*/ 4843 h 2789338"/>
              <a:gd name="connsiteX4" fmla="*/ 5026170 w 5026170"/>
              <a:gd name="connsiteY4" fmla="*/ 20365 h 2789338"/>
              <a:gd name="connsiteX0" fmla="*/ 5011854 w 5011854"/>
              <a:gd name="connsiteY0" fmla="*/ 0 h 2768973"/>
              <a:gd name="connsiteX1" fmla="*/ 942539 w 5011854"/>
              <a:gd name="connsiteY1" fmla="*/ 1269691 h 2768973"/>
              <a:gd name="connsiteX2" fmla="*/ 0 w 5011854"/>
              <a:gd name="connsiteY2" fmla="*/ 2768973 h 2768973"/>
              <a:gd name="connsiteX3" fmla="*/ 0 w 5011854"/>
              <a:gd name="connsiteY3" fmla="*/ 27427 h 2768973"/>
              <a:gd name="connsiteX4" fmla="*/ 5011854 w 5011854"/>
              <a:gd name="connsiteY4" fmla="*/ 0 h 2768973"/>
              <a:gd name="connsiteX0" fmla="*/ 5011854 w 5011854"/>
              <a:gd name="connsiteY0" fmla="*/ 0 h 2768973"/>
              <a:gd name="connsiteX1" fmla="*/ 942539 w 5011854"/>
              <a:gd name="connsiteY1" fmla="*/ 1269691 h 2768973"/>
              <a:gd name="connsiteX2" fmla="*/ 0 w 5011854"/>
              <a:gd name="connsiteY2" fmla="*/ 2768973 h 2768973"/>
              <a:gd name="connsiteX3" fmla="*/ 0 w 5011854"/>
              <a:gd name="connsiteY3" fmla="*/ 13111 h 2768973"/>
              <a:gd name="connsiteX4" fmla="*/ 5011854 w 5011854"/>
              <a:gd name="connsiteY4" fmla="*/ 0 h 2768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1854" h="2768973">
                <a:moveTo>
                  <a:pt x="5011854" y="0"/>
                </a:moveTo>
                <a:lnTo>
                  <a:pt x="942539" y="1269691"/>
                </a:lnTo>
                <a:lnTo>
                  <a:pt x="0" y="2768973"/>
                </a:lnTo>
                <a:lnTo>
                  <a:pt x="0" y="13111"/>
                </a:lnTo>
                <a:lnTo>
                  <a:pt x="501185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Marcador de imagen 3"/>
          <p:cNvSpPr>
            <a:spLocks noGrp="1"/>
          </p:cNvSpPr>
          <p:nvPr>
            <p:ph type="pic" sz="quarter" idx="13"/>
          </p:nvPr>
        </p:nvSpPr>
        <p:spPr>
          <a:xfrm>
            <a:off x="-45932" y="1511716"/>
            <a:ext cx="4885205" cy="3658290"/>
          </a:xfrm>
          <a:custGeom>
            <a:avLst/>
            <a:gdLst>
              <a:gd name="connsiteX0" fmla="*/ 0 w 3691235"/>
              <a:gd name="connsiteY0" fmla="*/ 0 h 4479925"/>
              <a:gd name="connsiteX1" fmla="*/ 3691235 w 3691235"/>
              <a:gd name="connsiteY1" fmla="*/ 0 h 4479925"/>
              <a:gd name="connsiteX2" fmla="*/ 3691235 w 3691235"/>
              <a:gd name="connsiteY2" fmla="*/ 4479925 h 4479925"/>
              <a:gd name="connsiteX3" fmla="*/ 0 w 3691235"/>
              <a:gd name="connsiteY3" fmla="*/ 4479925 h 4479925"/>
              <a:gd name="connsiteX4" fmla="*/ 0 w 3691235"/>
              <a:gd name="connsiteY4" fmla="*/ 0 h 4479925"/>
              <a:gd name="connsiteX0" fmla="*/ 728869 w 4420104"/>
              <a:gd name="connsiteY0" fmla="*/ 0 h 4506429"/>
              <a:gd name="connsiteX1" fmla="*/ 4420104 w 4420104"/>
              <a:gd name="connsiteY1" fmla="*/ 0 h 4506429"/>
              <a:gd name="connsiteX2" fmla="*/ 4420104 w 4420104"/>
              <a:gd name="connsiteY2" fmla="*/ 4479925 h 4506429"/>
              <a:gd name="connsiteX3" fmla="*/ 0 w 4420104"/>
              <a:gd name="connsiteY3" fmla="*/ 4506429 h 4506429"/>
              <a:gd name="connsiteX4" fmla="*/ 728869 w 4420104"/>
              <a:gd name="connsiteY4" fmla="*/ 0 h 4506429"/>
              <a:gd name="connsiteX0" fmla="*/ 13251 w 4420104"/>
              <a:gd name="connsiteY0" fmla="*/ 0 h 5208794"/>
              <a:gd name="connsiteX1" fmla="*/ 4420104 w 4420104"/>
              <a:gd name="connsiteY1" fmla="*/ 702365 h 5208794"/>
              <a:gd name="connsiteX2" fmla="*/ 4420104 w 4420104"/>
              <a:gd name="connsiteY2" fmla="*/ 5182290 h 5208794"/>
              <a:gd name="connsiteX3" fmla="*/ 0 w 4420104"/>
              <a:gd name="connsiteY3" fmla="*/ 5208794 h 5208794"/>
              <a:gd name="connsiteX4" fmla="*/ 13251 w 4420104"/>
              <a:gd name="connsiteY4" fmla="*/ 0 h 5208794"/>
              <a:gd name="connsiteX0" fmla="*/ 13251 w 6460938"/>
              <a:gd name="connsiteY0" fmla="*/ 0 h 5208794"/>
              <a:gd name="connsiteX1" fmla="*/ 6460938 w 6460938"/>
              <a:gd name="connsiteY1" fmla="*/ 26504 h 5208794"/>
              <a:gd name="connsiteX2" fmla="*/ 4420104 w 6460938"/>
              <a:gd name="connsiteY2" fmla="*/ 5182290 h 5208794"/>
              <a:gd name="connsiteX3" fmla="*/ 0 w 6460938"/>
              <a:gd name="connsiteY3" fmla="*/ 5208794 h 5208794"/>
              <a:gd name="connsiteX4" fmla="*/ 13251 w 6460938"/>
              <a:gd name="connsiteY4" fmla="*/ 0 h 5208794"/>
              <a:gd name="connsiteX0" fmla="*/ 13251 w 4420104"/>
              <a:gd name="connsiteY0" fmla="*/ 13252 h 5222046"/>
              <a:gd name="connsiteX1" fmla="*/ 2737077 w 4420104"/>
              <a:gd name="connsiteY1" fmla="*/ 0 h 5222046"/>
              <a:gd name="connsiteX2" fmla="*/ 4420104 w 4420104"/>
              <a:gd name="connsiteY2" fmla="*/ 5195542 h 5222046"/>
              <a:gd name="connsiteX3" fmla="*/ 0 w 4420104"/>
              <a:gd name="connsiteY3" fmla="*/ 5222046 h 5222046"/>
              <a:gd name="connsiteX4" fmla="*/ 13251 w 4420104"/>
              <a:gd name="connsiteY4" fmla="*/ 13252 h 5222046"/>
              <a:gd name="connsiteX0" fmla="*/ 13251 w 4420104"/>
              <a:gd name="connsiteY0" fmla="*/ 0 h 5208794"/>
              <a:gd name="connsiteX1" fmla="*/ 2206991 w 4420104"/>
              <a:gd name="connsiteY1" fmla="*/ 1722783 h 5208794"/>
              <a:gd name="connsiteX2" fmla="*/ 4420104 w 4420104"/>
              <a:gd name="connsiteY2" fmla="*/ 5182290 h 5208794"/>
              <a:gd name="connsiteX3" fmla="*/ 0 w 4420104"/>
              <a:gd name="connsiteY3" fmla="*/ 5208794 h 5208794"/>
              <a:gd name="connsiteX4" fmla="*/ 13251 w 4420104"/>
              <a:gd name="connsiteY4" fmla="*/ 0 h 5208794"/>
              <a:gd name="connsiteX0" fmla="*/ 26504 w 4420104"/>
              <a:gd name="connsiteY0" fmla="*/ 1139686 h 3486011"/>
              <a:gd name="connsiteX1" fmla="*/ 2206991 w 4420104"/>
              <a:gd name="connsiteY1" fmla="*/ 0 h 3486011"/>
              <a:gd name="connsiteX2" fmla="*/ 4420104 w 4420104"/>
              <a:gd name="connsiteY2" fmla="*/ 3459507 h 3486011"/>
              <a:gd name="connsiteX3" fmla="*/ 0 w 4420104"/>
              <a:gd name="connsiteY3" fmla="*/ 3486011 h 3486011"/>
              <a:gd name="connsiteX4" fmla="*/ 26504 w 4420104"/>
              <a:gd name="connsiteY4" fmla="*/ 1139686 h 3486011"/>
              <a:gd name="connsiteX0" fmla="*/ 0 w 4433357"/>
              <a:gd name="connsiteY0" fmla="*/ 1152938 h 3486011"/>
              <a:gd name="connsiteX1" fmla="*/ 2220244 w 4433357"/>
              <a:gd name="connsiteY1" fmla="*/ 0 h 3486011"/>
              <a:gd name="connsiteX2" fmla="*/ 4433357 w 4433357"/>
              <a:gd name="connsiteY2" fmla="*/ 3459507 h 3486011"/>
              <a:gd name="connsiteX3" fmla="*/ 13253 w 4433357"/>
              <a:gd name="connsiteY3" fmla="*/ 3486011 h 3486011"/>
              <a:gd name="connsiteX4" fmla="*/ 0 w 4433357"/>
              <a:gd name="connsiteY4" fmla="*/ 1152938 h 3486011"/>
              <a:gd name="connsiteX0" fmla="*/ 1275 w 4421380"/>
              <a:gd name="connsiteY0" fmla="*/ 1139686 h 3486011"/>
              <a:gd name="connsiteX1" fmla="*/ 2208267 w 4421380"/>
              <a:gd name="connsiteY1" fmla="*/ 0 h 3486011"/>
              <a:gd name="connsiteX2" fmla="*/ 4421380 w 4421380"/>
              <a:gd name="connsiteY2" fmla="*/ 3459507 h 3486011"/>
              <a:gd name="connsiteX3" fmla="*/ 1276 w 4421380"/>
              <a:gd name="connsiteY3" fmla="*/ 3486011 h 3486011"/>
              <a:gd name="connsiteX4" fmla="*/ 1275 w 4421380"/>
              <a:gd name="connsiteY4" fmla="*/ 1139686 h 3486011"/>
              <a:gd name="connsiteX0" fmla="*/ 1275 w 4421380"/>
              <a:gd name="connsiteY0" fmla="*/ 1311964 h 3658289"/>
              <a:gd name="connsiteX1" fmla="*/ 869797 w 4421380"/>
              <a:gd name="connsiteY1" fmla="*/ 0 h 3658289"/>
              <a:gd name="connsiteX2" fmla="*/ 4421380 w 4421380"/>
              <a:gd name="connsiteY2" fmla="*/ 3631785 h 3658289"/>
              <a:gd name="connsiteX3" fmla="*/ 1276 w 4421380"/>
              <a:gd name="connsiteY3" fmla="*/ 3658289 h 3658289"/>
              <a:gd name="connsiteX4" fmla="*/ 1275 w 4421380"/>
              <a:gd name="connsiteY4" fmla="*/ 1311964 h 3658289"/>
              <a:gd name="connsiteX0" fmla="*/ 1275 w 4421380"/>
              <a:gd name="connsiteY0" fmla="*/ 1391477 h 3658289"/>
              <a:gd name="connsiteX1" fmla="*/ 869797 w 4421380"/>
              <a:gd name="connsiteY1" fmla="*/ 0 h 3658289"/>
              <a:gd name="connsiteX2" fmla="*/ 4421380 w 4421380"/>
              <a:gd name="connsiteY2" fmla="*/ 3631785 h 3658289"/>
              <a:gd name="connsiteX3" fmla="*/ 1276 w 4421380"/>
              <a:gd name="connsiteY3" fmla="*/ 3658289 h 3658289"/>
              <a:gd name="connsiteX4" fmla="*/ 1275 w 4421380"/>
              <a:gd name="connsiteY4" fmla="*/ 1391477 h 3658289"/>
              <a:gd name="connsiteX0" fmla="*/ 1275 w 4805693"/>
              <a:gd name="connsiteY0" fmla="*/ 1391477 h 3684794"/>
              <a:gd name="connsiteX1" fmla="*/ 869797 w 4805693"/>
              <a:gd name="connsiteY1" fmla="*/ 0 h 3684794"/>
              <a:gd name="connsiteX2" fmla="*/ 4805693 w 4805693"/>
              <a:gd name="connsiteY2" fmla="*/ 3684794 h 3684794"/>
              <a:gd name="connsiteX3" fmla="*/ 1276 w 4805693"/>
              <a:gd name="connsiteY3" fmla="*/ 3658289 h 3684794"/>
              <a:gd name="connsiteX4" fmla="*/ 1275 w 4805693"/>
              <a:gd name="connsiteY4" fmla="*/ 1391477 h 3684794"/>
              <a:gd name="connsiteX0" fmla="*/ 1275 w 4845449"/>
              <a:gd name="connsiteY0" fmla="*/ 1391477 h 3684794"/>
              <a:gd name="connsiteX1" fmla="*/ 869797 w 4845449"/>
              <a:gd name="connsiteY1" fmla="*/ 0 h 3684794"/>
              <a:gd name="connsiteX2" fmla="*/ 4845449 w 4845449"/>
              <a:gd name="connsiteY2" fmla="*/ 3684794 h 3684794"/>
              <a:gd name="connsiteX3" fmla="*/ 1276 w 4845449"/>
              <a:gd name="connsiteY3" fmla="*/ 3658289 h 3684794"/>
              <a:gd name="connsiteX4" fmla="*/ 1275 w 4845449"/>
              <a:gd name="connsiteY4" fmla="*/ 1391477 h 3684794"/>
              <a:gd name="connsiteX0" fmla="*/ 1275 w 4885205"/>
              <a:gd name="connsiteY0" fmla="*/ 1391477 h 3658290"/>
              <a:gd name="connsiteX1" fmla="*/ 869797 w 4885205"/>
              <a:gd name="connsiteY1" fmla="*/ 0 h 3658290"/>
              <a:gd name="connsiteX2" fmla="*/ 4885205 w 4885205"/>
              <a:gd name="connsiteY2" fmla="*/ 3658290 h 3658290"/>
              <a:gd name="connsiteX3" fmla="*/ 1276 w 4885205"/>
              <a:gd name="connsiteY3" fmla="*/ 3658289 h 3658290"/>
              <a:gd name="connsiteX4" fmla="*/ 1275 w 4885205"/>
              <a:gd name="connsiteY4" fmla="*/ 1391477 h 3658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5205" h="3658290">
                <a:moveTo>
                  <a:pt x="1275" y="1391477"/>
                </a:moveTo>
                <a:lnTo>
                  <a:pt x="869797" y="0"/>
                </a:lnTo>
                <a:lnTo>
                  <a:pt x="4885205" y="3658290"/>
                </a:lnTo>
                <a:lnTo>
                  <a:pt x="1276" y="3658289"/>
                </a:lnTo>
                <a:cubicBezTo>
                  <a:pt x="-3142" y="2880598"/>
                  <a:pt x="5693" y="2169168"/>
                  <a:pt x="1275" y="1391477"/>
                </a:cubicBezTo>
                <a:close/>
              </a:path>
            </a:pathLst>
          </a:custGeom>
        </p:spPr>
        <p:txBody>
          <a:bodyPr anchor="ctr"/>
          <a:lstStyle>
            <a:lvl1pPr marL="0" indent="0" algn="ctr">
              <a:buNone/>
              <a:defRPr sz="1200"/>
            </a:lvl1pPr>
          </a:lstStyle>
          <a:p>
            <a:endParaRPr lang="es-ES_tradnl"/>
          </a:p>
        </p:txBody>
      </p:sp>
      <p:sp>
        <p:nvSpPr>
          <p:cNvPr id="12" name="Forma libre 11"/>
          <p:cNvSpPr/>
          <p:nvPr userDrawn="1"/>
        </p:nvSpPr>
        <p:spPr>
          <a:xfrm rot="8577816">
            <a:off x="-18831" y="-2477809"/>
            <a:ext cx="1621080" cy="4285189"/>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 name="connsiteX0" fmla="*/ 1368256 w 1368256"/>
              <a:gd name="connsiteY0" fmla="*/ 1237415 h 4068987"/>
              <a:gd name="connsiteX1" fmla="*/ 811594 w 1368256"/>
              <a:gd name="connsiteY1" fmla="*/ 3422377 h 4068987"/>
              <a:gd name="connsiteX2" fmla="*/ 25093 w 1368256"/>
              <a:gd name="connsiteY2" fmla="*/ 4068987 h 4068987"/>
              <a:gd name="connsiteX3" fmla="*/ 3049 w 1368256"/>
              <a:gd name="connsiteY3" fmla="*/ 2827145 h 4068987"/>
              <a:gd name="connsiteX4" fmla="*/ 2431 w 1368256"/>
              <a:gd name="connsiteY4" fmla="*/ 245624 h 4068987"/>
              <a:gd name="connsiteX5" fmla="*/ 144195 w 1368256"/>
              <a:gd name="connsiteY5" fmla="*/ 0 h 4068987"/>
              <a:gd name="connsiteX6" fmla="*/ 1368256 w 1368256"/>
              <a:gd name="connsiteY6" fmla="*/ 1237415 h 4068987"/>
              <a:gd name="connsiteX0" fmla="*/ 1365242 w 1365242"/>
              <a:gd name="connsiteY0" fmla="*/ 1237415 h 4068987"/>
              <a:gd name="connsiteX1" fmla="*/ 808580 w 1365242"/>
              <a:gd name="connsiteY1" fmla="*/ 3422377 h 4068987"/>
              <a:gd name="connsiteX2" fmla="*/ 22079 w 1365242"/>
              <a:gd name="connsiteY2" fmla="*/ 4068987 h 4068987"/>
              <a:gd name="connsiteX3" fmla="*/ 35 w 1365242"/>
              <a:gd name="connsiteY3" fmla="*/ 2827145 h 4068987"/>
              <a:gd name="connsiteX4" fmla="*/ 429351 w 1365242"/>
              <a:gd name="connsiteY4" fmla="*/ 293096 h 4068987"/>
              <a:gd name="connsiteX5" fmla="*/ 141181 w 1365242"/>
              <a:gd name="connsiteY5" fmla="*/ 0 h 4068987"/>
              <a:gd name="connsiteX6" fmla="*/ 1365242 w 1365242"/>
              <a:gd name="connsiteY6" fmla="*/ 1237415 h 4068987"/>
              <a:gd name="connsiteX0" fmla="*/ 1365207 w 1365207"/>
              <a:gd name="connsiteY0" fmla="*/ 1237415 h 4068987"/>
              <a:gd name="connsiteX1" fmla="*/ 808545 w 1365207"/>
              <a:gd name="connsiteY1" fmla="*/ 3422377 h 4068987"/>
              <a:gd name="connsiteX2" fmla="*/ 22044 w 1365207"/>
              <a:gd name="connsiteY2" fmla="*/ 4068987 h 4068987"/>
              <a:gd name="connsiteX3" fmla="*/ 0 w 1365207"/>
              <a:gd name="connsiteY3" fmla="*/ 2827145 h 4068987"/>
              <a:gd name="connsiteX4" fmla="*/ 429316 w 1365207"/>
              <a:gd name="connsiteY4" fmla="*/ 293096 h 4068987"/>
              <a:gd name="connsiteX5" fmla="*/ 141146 w 1365207"/>
              <a:gd name="connsiteY5" fmla="*/ 0 h 4068987"/>
              <a:gd name="connsiteX6" fmla="*/ 1365207 w 1365207"/>
              <a:gd name="connsiteY6" fmla="*/ 1237415 h 4068987"/>
              <a:gd name="connsiteX0" fmla="*/ 1365207 w 1365207"/>
              <a:gd name="connsiteY0" fmla="*/ 1237415 h 4068987"/>
              <a:gd name="connsiteX1" fmla="*/ 808545 w 1365207"/>
              <a:gd name="connsiteY1" fmla="*/ 3422377 h 4068987"/>
              <a:gd name="connsiteX2" fmla="*/ 22044 w 1365207"/>
              <a:gd name="connsiteY2" fmla="*/ 4068987 h 4068987"/>
              <a:gd name="connsiteX3" fmla="*/ 0 w 1365207"/>
              <a:gd name="connsiteY3" fmla="*/ 2827145 h 4068987"/>
              <a:gd name="connsiteX4" fmla="*/ 317224 w 1365207"/>
              <a:gd name="connsiteY4" fmla="*/ 460178 h 4068987"/>
              <a:gd name="connsiteX5" fmla="*/ 141146 w 1365207"/>
              <a:gd name="connsiteY5" fmla="*/ 0 h 4068987"/>
              <a:gd name="connsiteX6" fmla="*/ 1365207 w 1365207"/>
              <a:gd name="connsiteY6" fmla="*/ 1237415 h 4068987"/>
              <a:gd name="connsiteX0" fmla="*/ 1365207 w 1365207"/>
              <a:gd name="connsiteY0" fmla="*/ 1237415 h 4068987"/>
              <a:gd name="connsiteX1" fmla="*/ 808545 w 1365207"/>
              <a:gd name="connsiteY1" fmla="*/ 3422377 h 4068987"/>
              <a:gd name="connsiteX2" fmla="*/ 22044 w 1365207"/>
              <a:gd name="connsiteY2" fmla="*/ 4068987 h 4068987"/>
              <a:gd name="connsiteX3" fmla="*/ 0 w 1365207"/>
              <a:gd name="connsiteY3" fmla="*/ 2827145 h 4068987"/>
              <a:gd name="connsiteX4" fmla="*/ 317224 w 1365207"/>
              <a:gd name="connsiteY4" fmla="*/ 460178 h 4068987"/>
              <a:gd name="connsiteX5" fmla="*/ 141146 w 1365207"/>
              <a:gd name="connsiteY5" fmla="*/ 0 h 4068987"/>
              <a:gd name="connsiteX6" fmla="*/ 1365207 w 1365207"/>
              <a:gd name="connsiteY6" fmla="*/ 1237415 h 4068987"/>
              <a:gd name="connsiteX0" fmla="*/ 1365207 w 1365207"/>
              <a:gd name="connsiteY0" fmla="*/ 1237415 h 4068987"/>
              <a:gd name="connsiteX1" fmla="*/ 808545 w 1365207"/>
              <a:gd name="connsiteY1" fmla="*/ 3422377 h 4068987"/>
              <a:gd name="connsiteX2" fmla="*/ 22044 w 1365207"/>
              <a:gd name="connsiteY2" fmla="*/ 4068987 h 4068987"/>
              <a:gd name="connsiteX3" fmla="*/ 0 w 1365207"/>
              <a:gd name="connsiteY3" fmla="*/ 2827145 h 4068987"/>
              <a:gd name="connsiteX4" fmla="*/ 317224 w 1365207"/>
              <a:gd name="connsiteY4" fmla="*/ 460178 h 4068987"/>
              <a:gd name="connsiteX5" fmla="*/ 141146 w 1365207"/>
              <a:gd name="connsiteY5" fmla="*/ 0 h 4068987"/>
              <a:gd name="connsiteX6" fmla="*/ 1365207 w 1365207"/>
              <a:gd name="connsiteY6" fmla="*/ 1237415 h 4068987"/>
              <a:gd name="connsiteX0" fmla="*/ 1365207 w 1365207"/>
              <a:gd name="connsiteY0" fmla="*/ 777237 h 3608809"/>
              <a:gd name="connsiteX1" fmla="*/ 808545 w 1365207"/>
              <a:gd name="connsiteY1" fmla="*/ 2962199 h 3608809"/>
              <a:gd name="connsiteX2" fmla="*/ 22044 w 1365207"/>
              <a:gd name="connsiteY2" fmla="*/ 3608809 h 3608809"/>
              <a:gd name="connsiteX3" fmla="*/ 0 w 1365207"/>
              <a:gd name="connsiteY3" fmla="*/ 2366967 h 3608809"/>
              <a:gd name="connsiteX4" fmla="*/ 317224 w 1365207"/>
              <a:gd name="connsiteY4" fmla="*/ 0 h 3608809"/>
              <a:gd name="connsiteX5" fmla="*/ 293810 w 1365207"/>
              <a:gd name="connsiteY5" fmla="*/ 4541 h 3608809"/>
              <a:gd name="connsiteX6" fmla="*/ 1365207 w 1365207"/>
              <a:gd name="connsiteY6" fmla="*/ 777237 h 3608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07" h="3608809">
                <a:moveTo>
                  <a:pt x="1365207" y="777237"/>
                </a:moveTo>
                <a:lnTo>
                  <a:pt x="808545" y="2962199"/>
                </a:lnTo>
                <a:lnTo>
                  <a:pt x="22044" y="3608809"/>
                </a:lnTo>
                <a:cubicBezTo>
                  <a:pt x="21766" y="3502199"/>
                  <a:pt x="278" y="2473577"/>
                  <a:pt x="0" y="2366967"/>
                </a:cubicBezTo>
                <a:cubicBezTo>
                  <a:pt x="296628" y="36585"/>
                  <a:pt x="29215" y="2323409"/>
                  <a:pt x="317224" y="0"/>
                </a:cubicBezTo>
                <a:lnTo>
                  <a:pt x="293810" y="4541"/>
                </a:lnTo>
                <a:lnTo>
                  <a:pt x="1365207" y="77723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096946897"/>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5_Number title">
    <p:spTree>
      <p:nvGrpSpPr>
        <p:cNvPr id="1" name=""/>
        <p:cNvGrpSpPr/>
        <p:nvPr/>
      </p:nvGrpSpPr>
      <p:grpSpPr>
        <a:xfrm>
          <a:off x="0" y="0"/>
          <a:ext cx="0" cy="0"/>
          <a:chOff x="0" y="0"/>
          <a:chExt cx="0" cy="0"/>
        </a:xfrm>
      </p:grpSpPr>
      <p:sp>
        <p:nvSpPr>
          <p:cNvPr id="2" name="Paralelogramo 1"/>
          <p:cNvSpPr/>
          <p:nvPr userDrawn="1"/>
        </p:nvSpPr>
        <p:spPr>
          <a:xfrm>
            <a:off x="-13009" y="-26132"/>
            <a:ext cx="5761530" cy="5219145"/>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645525 w 7179512"/>
              <a:gd name="connsiteY3" fmla="*/ 61671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393733 w 7179512"/>
              <a:gd name="connsiteY3" fmla="*/ 1080537 h 5211337"/>
              <a:gd name="connsiteX4" fmla="*/ 5575 w 7179512"/>
              <a:gd name="connsiteY4" fmla="*/ 5211337 h 5211337"/>
              <a:gd name="connsiteX0" fmla="*/ 5575 w 5761530"/>
              <a:gd name="connsiteY0" fmla="*/ 5219145 h 5219145"/>
              <a:gd name="connsiteX1" fmla="*/ 0 w 5761530"/>
              <a:gd name="connsiteY1" fmla="*/ 7808 h 5219145"/>
              <a:gd name="connsiteX2" fmla="*/ 5761530 w 5761530"/>
              <a:gd name="connsiteY2" fmla="*/ 0 h 5219145"/>
              <a:gd name="connsiteX3" fmla="*/ 2393733 w 5761530"/>
              <a:gd name="connsiteY3" fmla="*/ 1088345 h 5219145"/>
              <a:gd name="connsiteX4" fmla="*/ 5575 w 5761530"/>
              <a:gd name="connsiteY4" fmla="*/ 5219145 h 521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1530" h="5219145">
                <a:moveTo>
                  <a:pt x="5575" y="5219145"/>
                </a:moveTo>
                <a:cubicBezTo>
                  <a:pt x="1239" y="4208101"/>
                  <a:pt x="4336" y="1018852"/>
                  <a:pt x="0" y="7808"/>
                </a:cubicBezTo>
                <a:lnTo>
                  <a:pt x="5761530" y="0"/>
                </a:lnTo>
                <a:lnTo>
                  <a:pt x="2393733" y="1088345"/>
                </a:lnTo>
                <a:lnTo>
                  <a:pt x="5575" y="521914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Marcador de texto 7"/>
          <p:cNvSpPr>
            <a:spLocks noGrp="1"/>
          </p:cNvSpPr>
          <p:nvPr>
            <p:ph type="body" sz="quarter" idx="11" hasCustomPrompt="1"/>
          </p:nvPr>
        </p:nvSpPr>
        <p:spPr>
          <a:xfrm>
            <a:off x="5518882" y="1252041"/>
            <a:ext cx="3174544" cy="259675"/>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5518883" y="1511716"/>
            <a:ext cx="3174544"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7" name="Rectángulo redondeado 6"/>
          <p:cNvSpPr/>
          <p:nvPr userDrawn="1"/>
        </p:nvSpPr>
        <p:spPr>
          <a:xfrm>
            <a:off x="5395219" y="1252041"/>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orma libre 8"/>
          <p:cNvSpPr/>
          <p:nvPr userDrawn="1"/>
        </p:nvSpPr>
        <p:spPr>
          <a:xfrm>
            <a:off x="243" y="-29510"/>
            <a:ext cx="4639225" cy="2563101"/>
          </a:xfrm>
          <a:custGeom>
            <a:avLst/>
            <a:gdLst>
              <a:gd name="connsiteX0" fmla="*/ 5553986 w 5553986"/>
              <a:gd name="connsiteY0" fmla="*/ 0 h 2629064"/>
              <a:gd name="connsiteX1" fmla="*/ 942539 w 5553986"/>
              <a:gd name="connsiteY1" fmla="*/ 1129782 h 2629064"/>
              <a:gd name="connsiteX2" fmla="*/ 0 w 5553986"/>
              <a:gd name="connsiteY2" fmla="*/ 2629064 h 2629064"/>
              <a:gd name="connsiteX3" fmla="*/ 0 w 5553986"/>
              <a:gd name="connsiteY3" fmla="*/ 589033 h 2629064"/>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011854 w 5011854"/>
              <a:gd name="connsiteY0" fmla="*/ 0 h 2768973"/>
              <a:gd name="connsiteX1" fmla="*/ 942539 w 5011854"/>
              <a:gd name="connsiteY1" fmla="*/ 1269691 h 2768973"/>
              <a:gd name="connsiteX2" fmla="*/ 0 w 5011854"/>
              <a:gd name="connsiteY2" fmla="*/ 2768973 h 2768973"/>
              <a:gd name="connsiteX3" fmla="*/ 0 w 5011854"/>
              <a:gd name="connsiteY3" fmla="*/ 728942 h 2768973"/>
              <a:gd name="connsiteX4" fmla="*/ 5011854 w 5011854"/>
              <a:gd name="connsiteY4" fmla="*/ 0 h 2768973"/>
              <a:gd name="connsiteX0" fmla="*/ 5026170 w 5026170"/>
              <a:gd name="connsiteY0" fmla="*/ 0 h 2768973"/>
              <a:gd name="connsiteX1" fmla="*/ 956855 w 5026170"/>
              <a:gd name="connsiteY1" fmla="*/ 1269691 h 2768973"/>
              <a:gd name="connsiteX2" fmla="*/ 14316 w 5026170"/>
              <a:gd name="connsiteY2" fmla="*/ 2768973 h 2768973"/>
              <a:gd name="connsiteX3" fmla="*/ 0 w 5026170"/>
              <a:gd name="connsiteY3" fmla="*/ 614409 h 2768973"/>
              <a:gd name="connsiteX4" fmla="*/ 5026170 w 5026170"/>
              <a:gd name="connsiteY4" fmla="*/ 0 h 2768973"/>
              <a:gd name="connsiteX0" fmla="*/ 5026170 w 5026170"/>
              <a:gd name="connsiteY0" fmla="*/ 0 h 2768973"/>
              <a:gd name="connsiteX1" fmla="*/ 956855 w 5026170"/>
              <a:gd name="connsiteY1" fmla="*/ 1269691 h 2768973"/>
              <a:gd name="connsiteX2" fmla="*/ 14316 w 5026170"/>
              <a:gd name="connsiteY2" fmla="*/ 2768973 h 2768973"/>
              <a:gd name="connsiteX3" fmla="*/ 0 w 5026170"/>
              <a:gd name="connsiteY3" fmla="*/ 614409 h 2768973"/>
              <a:gd name="connsiteX4" fmla="*/ 5026170 w 5026170"/>
              <a:gd name="connsiteY4" fmla="*/ 0 h 2768973"/>
              <a:gd name="connsiteX0" fmla="*/ 5026170 w 5026170"/>
              <a:gd name="connsiteY0" fmla="*/ 0 h 2768973"/>
              <a:gd name="connsiteX1" fmla="*/ 956855 w 5026170"/>
              <a:gd name="connsiteY1" fmla="*/ 1269691 h 2768973"/>
              <a:gd name="connsiteX2" fmla="*/ 14316 w 5026170"/>
              <a:gd name="connsiteY2" fmla="*/ 2768973 h 2768973"/>
              <a:gd name="connsiteX3" fmla="*/ 0 w 5026170"/>
              <a:gd name="connsiteY3" fmla="*/ 614409 h 2768973"/>
              <a:gd name="connsiteX4" fmla="*/ 5026170 w 5026170"/>
              <a:gd name="connsiteY4" fmla="*/ 0 h 2768973"/>
              <a:gd name="connsiteX0" fmla="*/ 5026170 w 5026170"/>
              <a:gd name="connsiteY0" fmla="*/ 179600 h 2948573"/>
              <a:gd name="connsiteX1" fmla="*/ 956855 w 5026170"/>
              <a:gd name="connsiteY1" fmla="*/ 1449291 h 2948573"/>
              <a:gd name="connsiteX2" fmla="*/ 14316 w 5026170"/>
              <a:gd name="connsiteY2" fmla="*/ 2948573 h 2948573"/>
              <a:gd name="connsiteX3" fmla="*/ 0 w 5026170"/>
              <a:gd name="connsiteY3" fmla="*/ 164078 h 2948573"/>
              <a:gd name="connsiteX4" fmla="*/ 5026170 w 5026170"/>
              <a:gd name="connsiteY4" fmla="*/ 179600 h 2948573"/>
              <a:gd name="connsiteX0" fmla="*/ 5026170 w 5026170"/>
              <a:gd name="connsiteY0" fmla="*/ 271334 h 3040307"/>
              <a:gd name="connsiteX1" fmla="*/ 956855 w 5026170"/>
              <a:gd name="connsiteY1" fmla="*/ 1541025 h 3040307"/>
              <a:gd name="connsiteX2" fmla="*/ 14316 w 5026170"/>
              <a:gd name="connsiteY2" fmla="*/ 3040307 h 3040307"/>
              <a:gd name="connsiteX3" fmla="*/ 0 w 5026170"/>
              <a:gd name="connsiteY3" fmla="*/ 255812 h 3040307"/>
              <a:gd name="connsiteX4" fmla="*/ 5026170 w 5026170"/>
              <a:gd name="connsiteY4" fmla="*/ 271334 h 3040307"/>
              <a:gd name="connsiteX0" fmla="*/ 5026170 w 5026170"/>
              <a:gd name="connsiteY0" fmla="*/ 20365 h 2789338"/>
              <a:gd name="connsiteX1" fmla="*/ 956855 w 5026170"/>
              <a:gd name="connsiteY1" fmla="*/ 1290056 h 2789338"/>
              <a:gd name="connsiteX2" fmla="*/ 14316 w 5026170"/>
              <a:gd name="connsiteY2" fmla="*/ 2789338 h 2789338"/>
              <a:gd name="connsiteX3" fmla="*/ 0 w 5026170"/>
              <a:gd name="connsiteY3" fmla="*/ 4843 h 2789338"/>
              <a:gd name="connsiteX4" fmla="*/ 5026170 w 5026170"/>
              <a:gd name="connsiteY4" fmla="*/ 20365 h 2789338"/>
              <a:gd name="connsiteX0" fmla="*/ 5011854 w 5011854"/>
              <a:gd name="connsiteY0" fmla="*/ 0 h 2768973"/>
              <a:gd name="connsiteX1" fmla="*/ 942539 w 5011854"/>
              <a:gd name="connsiteY1" fmla="*/ 1269691 h 2768973"/>
              <a:gd name="connsiteX2" fmla="*/ 0 w 5011854"/>
              <a:gd name="connsiteY2" fmla="*/ 2768973 h 2768973"/>
              <a:gd name="connsiteX3" fmla="*/ 0 w 5011854"/>
              <a:gd name="connsiteY3" fmla="*/ 27427 h 2768973"/>
              <a:gd name="connsiteX4" fmla="*/ 5011854 w 5011854"/>
              <a:gd name="connsiteY4" fmla="*/ 0 h 2768973"/>
              <a:gd name="connsiteX0" fmla="*/ 5011854 w 5011854"/>
              <a:gd name="connsiteY0" fmla="*/ 0 h 2768973"/>
              <a:gd name="connsiteX1" fmla="*/ 942539 w 5011854"/>
              <a:gd name="connsiteY1" fmla="*/ 1269691 h 2768973"/>
              <a:gd name="connsiteX2" fmla="*/ 0 w 5011854"/>
              <a:gd name="connsiteY2" fmla="*/ 2768973 h 2768973"/>
              <a:gd name="connsiteX3" fmla="*/ 0 w 5011854"/>
              <a:gd name="connsiteY3" fmla="*/ 13111 h 2768973"/>
              <a:gd name="connsiteX4" fmla="*/ 5011854 w 5011854"/>
              <a:gd name="connsiteY4" fmla="*/ 0 h 2768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1854" h="2768973">
                <a:moveTo>
                  <a:pt x="5011854" y="0"/>
                </a:moveTo>
                <a:lnTo>
                  <a:pt x="942539" y="1269691"/>
                </a:lnTo>
                <a:lnTo>
                  <a:pt x="0" y="2768973"/>
                </a:lnTo>
                <a:lnTo>
                  <a:pt x="0" y="13111"/>
                </a:lnTo>
                <a:lnTo>
                  <a:pt x="501185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Marcador de imagen 3"/>
          <p:cNvSpPr>
            <a:spLocks noGrp="1"/>
          </p:cNvSpPr>
          <p:nvPr>
            <p:ph type="pic" sz="quarter" idx="13"/>
          </p:nvPr>
        </p:nvSpPr>
        <p:spPr>
          <a:xfrm>
            <a:off x="180631" y="-38789"/>
            <a:ext cx="5838087" cy="5195541"/>
          </a:xfrm>
          <a:custGeom>
            <a:avLst/>
            <a:gdLst>
              <a:gd name="connsiteX0" fmla="*/ 0 w 3691235"/>
              <a:gd name="connsiteY0" fmla="*/ 0 h 4479925"/>
              <a:gd name="connsiteX1" fmla="*/ 3691235 w 3691235"/>
              <a:gd name="connsiteY1" fmla="*/ 0 h 4479925"/>
              <a:gd name="connsiteX2" fmla="*/ 3691235 w 3691235"/>
              <a:gd name="connsiteY2" fmla="*/ 4479925 h 4479925"/>
              <a:gd name="connsiteX3" fmla="*/ 0 w 3691235"/>
              <a:gd name="connsiteY3" fmla="*/ 4479925 h 4479925"/>
              <a:gd name="connsiteX4" fmla="*/ 0 w 3691235"/>
              <a:gd name="connsiteY4" fmla="*/ 0 h 4479925"/>
              <a:gd name="connsiteX0" fmla="*/ 728869 w 4420104"/>
              <a:gd name="connsiteY0" fmla="*/ 0 h 4506429"/>
              <a:gd name="connsiteX1" fmla="*/ 4420104 w 4420104"/>
              <a:gd name="connsiteY1" fmla="*/ 0 h 4506429"/>
              <a:gd name="connsiteX2" fmla="*/ 4420104 w 4420104"/>
              <a:gd name="connsiteY2" fmla="*/ 4479925 h 4506429"/>
              <a:gd name="connsiteX3" fmla="*/ 0 w 4420104"/>
              <a:gd name="connsiteY3" fmla="*/ 4506429 h 4506429"/>
              <a:gd name="connsiteX4" fmla="*/ 728869 w 4420104"/>
              <a:gd name="connsiteY4" fmla="*/ 0 h 4506429"/>
              <a:gd name="connsiteX0" fmla="*/ 13251 w 4420104"/>
              <a:gd name="connsiteY0" fmla="*/ 0 h 5208794"/>
              <a:gd name="connsiteX1" fmla="*/ 4420104 w 4420104"/>
              <a:gd name="connsiteY1" fmla="*/ 702365 h 5208794"/>
              <a:gd name="connsiteX2" fmla="*/ 4420104 w 4420104"/>
              <a:gd name="connsiteY2" fmla="*/ 5182290 h 5208794"/>
              <a:gd name="connsiteX3" fmla="*/ 0 w 4420104"/>
              <a:gd name="connsiteY3" fmla="*/ 5208794 h 5208794"/>
              <a:gd name="connsiteX4" fmla="*/ 13251 w 4420104"/>
              <a:gd name="connsiteY4" fmla="*/ 0 h 5208794"/>
              <a:gd name="connsiteX0" fmla="*/ 13251 w 6460938"/>
              <a:gd name="connsiteY0" fmla="*/ 0 h 5208794"/>
              <a:gd name="connsiteX1" fmla="*/ 6460938 w 6460938"/>
              <a:gd name="connsiteY1" fmla="*/ 26504 h 5208794"/>
              <a:gd name="connsiteX2" fmla="*/ 4420104 w 6460938"/>
              <a:gd name="connsiteY2" fmla="*/ 5182290 h 5208794"/>
              <a:gd name="connsiteX3" fmla="*/ 0 w 6460938"/>
              <a:gd name="connsiteY3" fmla="*/ 5208794 h 5208794"/>
              <a:gd name="connsiteX4" fmla="*/ 13251 w 6460938"/>
              <a:gd name="connsiteY4" fmla="*/ 0 h 5208794"/>
              <a:gd name="connsiteX0" fmla="*/ 13251 w 4420104"/>
              <a:gd name="connsiteY0" fmla="*/ 13252 h 5222046"/>
              <a:gd name="connsiteX1" fmla="*/ 2737077 w 4420104"/>
              <a:gd name="connsiteY1" fmla="*/ 0 h 5222046"/>
              <a:gd name="connsiteX2" fmla="*/ 4420104 w 4420104"/>
              <a:gd name="connsiteY2" fmla="*/ 5195542 h 5222046"/>
              <a:gd name="connsiteX3" fmla="*/ 0 w 4420104"/>
              <a:gd name="connsiteY3" fmla="*/ 5222046 h 5222046"/>
              <a:gd name="connsiteX4" fmla="*/ 13251 w 4420104"/>
              <a:gd name="connsiteY4" fmla="*/ 13252 h 5222046"/>
              <a:gd name="connsiteX0" fmla="*/ 13251 w 4420104"/>
              <a:gd name="connsiteY0" fmla="*/ 0 h 5208794"/>
              <a:gd name="connsiteX1" fmla="*/ 2206991 w 4420104"/>
              <a:gd name="connsiteY1" fmla="*/ 1722783 h 5208794"/>
              <a:gd name="connsiteX2" fmla="*/ 4420104 w 4420104"/>
              <a:gd name="connsiteY2" fmla="*/ 5182290 h 5208794"/>
              <a:gd name="connsiteX3" fmla="*/ 0 w 4420104"/>
              <a:gd name="connsiteY3" fmla="*/ 5208794 h 5208794"/>
              <a:gd name="connsiteX4" fmla="*/ 13251 w 4420104"/>
              <a:gd name="connsiteY4" fmla="*/ 0 h 5208794"/>
              <a:gd name="connsiteX0" fmla="*/ 26504 w 4420104"/>
              <a:gd name="connsiteY0" fmla="*/ 1139686 h 3486011"/>
              <a:gd name="connsiteX1" fmla="*/ 2206991 w 4420104"/>
              <a:gd name="connsiteY1" fmla="*/ 0 h 3486011"/>
              <a:gd name="connsiteX2" fmla="*/ 4420104 w 4420104"/>
              <a:gd name="connsiteY2" fmla="*/ 3459507 h 3486011"/>
              <a:gd name="connsiteX3" fmla="*/ 0 w 4420104"/>
              <a:gd name="connsiteY3" fmla="*/ 3486011 h 3486011"/>
              <a:gd name="connsiteX4" fmla="*/ 26504 w 4420104"/>
              <a:gd name="connsiteY4" fmla="*/ 1139686 h 3486011"/>
              <a:gd name="connsiteX0" fmla="*/ 0 w 4433357"/>
              <a:gd name="connsiteY0" fmla="*/ 1152938 h 3486011"/>
              <a:gd name="connsiteX1" fmla="*/ 2220244 w 4433357"/>
              <a:gd name="connsiteY1" fmla="*/ 0 h 3486011"/>
              <a:gd name="connsiteX2" fmla="*/ 4433357 w 4433357"/>
              <a:gd name="connsiteY2" fmla="*/ 3459507 h 3486011"/>
              <a:gd name="connsiteX3" fmla="*/ 13253 w 4433357"/>
              <a:gd name="connsiteY3" fmla="*/ 3486011 h 3486011"/>
              <a:gd name="connsiteX4" fmla="*/ 0 w 4433357"/>
              <a:gd name="connsiteY4" fmla="*/ 1152938 h 3486011"/>
              <a:gd name="connsiteX0" fmla="*/ 1275 w 4421380"/>
              <a:gd name="connsiteY0" fmla="*/ 1139686 h 3486011"/>
              <a:gd name="connsiteX1" fmla="*/ 2208267 w 4421380"/>
              <a:gd name="connsiteY1" fmla="*/ 0 h 3486011"/>
              <a:gd name="connsiteX2" fmla="*/ 4421380 w 4421380"/>
              <a:gd name="connsiteY2" fmla="*/ 3459507 h 3486011"/>
              <a:gd name="connsiteX3" fmla="*/ 1276 w 4421380"/>
              <a:gd name="connsiteY3" fmla="*/ 3486011 h 3486011"/>
              <a:gd name="connsiteX4" fmla="*/ 1275 w 4421380"/>
              <a:gd name="connsiteY4" fmla="*/ 1139686 h 3486011"/>
              <a:gd name="connsiteX0" fmla="*/ 1275 w 4421380"/>
              <a:gd name="connsiteY0" fmla="*/ 1311964 h 3658289"/>
              <a:gd name="connsiteX1" fmla="*/ 869797 w 4421380"/>
              <a:gd name="connsiteY1" fmla="*/ 0 h 3658289"/>
              <a:gd name="connsiteX2" fmla="*/ 4421380 w 4421380"/>
              <a:gd name="connsiteY2" fmla="*/ 3631785 h 3658289"/>
              <a:gd name="connsiteX3" fmla="*/ 1276 w 4421380"/>
              <a:gd name="connsiteY3" fmla="*/ 3658289 h 3658289"/>
              <a:gd name="connsiteX4" fmla="*/ 1275 w 4421380"/>
              <a:gd name="connsiteY4" fmla="*/ 1311964 h 3658289"/>
              <a:gd name="connsiteX0" fmla="*/ 1275 w 4421380"/>
              <a:gd name="connsiteY0" fmla="*/ 1391477 h 3658289"/>
              <a:gd name="connsiteX1" fmla="*/ 869797 w 4421380"/>
              <a:gd name="connsiteY1" fmla="*/ 0 h 3658289"/>
              <a:gd name="connsiteX2" fmla="*/ 4421380 w 4421380"/>
              <a:gd name="connsiteY2" fmla="*/ 3631785 h 3658289"/>
              <a:gd name="connsiteX3" fmla="*/ 1276 w 4421380"/>
              <a:gd name="connsiteY3" fmla="*/ 3658289 h 3658289"/>
              <a:gd name="connsiteX4" fmla="*/ 1275 w 4421380"/>
              <a:gd name="connsiteY4" fmla="*/ 1391477 h 3658289"/>
              <a:gd name="connsiteX0" fmla="*/ 1275 w 4805693"/>
              <a:gd name="connsiteY0" fmla="*/ 1391477 h 3684794"/>
              <a:gd name="connsiteX1" fmla="*/ 869797 w 4805693"/>
              <a:gd name="connsiteY1" fmla="*/ 0 h 3684794"/>
              <a:gd name="connsiteX2" fmla="*/ 4805693 w 4805693"/>
              <a:gd name="connsiteY2" fmla="*/ 3684794 h 3684794"/>
              <a:gd name="connsiteX3" fmla="*/ 1276 w 4805693"/>
              <a:gd name="connsiteY3" fmla="*/ 3658289 h 3684794"/>
              <a:gd name="connsiteX4" fmla="*/ 1275 w 4805693"/>
              <a:gd name="connsiteY4" fmla="*/ 1391477 h 3684794"/>
              <a:gd name="connsiteX0" fmla="*/ 1275 w 4845449"/>
              <a:gd name="connsiteY0" fmla="*/ 1391477 h 3684794"/>
              <a:gd name="connsiteX1" fmla="*/ 869797 w 4845449"/>
              <a:gd name="connsiteY1" fmla="*/ 0 h 3684794"/>
              <a:gd name="connsiteX2" fmla="*/ 4845449 w 4845449"/>
              <a:gd name="connsiteY2" fmla="*/ 3684794 h 3684794"/>
              <a:gd name="connsiteX3" fmla="*/ 1276 w 4845449"/>
              <a:gd name="connsiteY3" fmla="*/ 3658289 h 3684794"/>
              <a:gd name="connsiteX4" fmla="*/ 1275 w 4845449"/>
              <a:gd name="connsiteY4" fmla="*/ 1391477 h 3684794"/>
              <a:gd name="connsiteX0" fmla="*/ 1275 w 4885205"/>
              <a:gd name="connsiteY0" fmla="*/ 1391477 h 3658290"/>
              <a:gd name="connsiteX1" fmla="*/ 869797 w 4885205"/>
              <a:gd name="connsiteY1" fmla="*/ 0 h 3658290"/>
              <a:gd name="connsiteX2" fmla="*/ 4885205 w 4885205"/>
              <a:gd name="connsiteY2" fmla="*/ 3658290 h 3658290"/>
              <a:gd name="connsiteX3" fmla="*/ 1276 w 4885205"/>
              <a:gd name="connsiteY3" fmla="*/ 3658289 h 3658290"/>
              <a:gd name="connsiteX4" fmla="*/ 1275 w 4885205"/>
              <a:gd name="connsiteY4" fmla="*/ 1391477 h 3658290"/>
              <a:gd name="connsiteX0" fmla="*/ 1275 w 6064650"/>
              <a:gd name="connsiteY0" fmla="*/ 2941981 h 5208794"/>
              <a:gd name="connsiteX1" fmla="*/ 6064650 w 6064650"/>
              <a:gd name="connsiteY1" fmla="*/ 0 h 5208794"/>
              <a:gd name="connsiteX2" fmla="*/ 4885205 w 6064650"/>
              <a:gd name="connsiteY2" fmla="*/ 5208794 h 5208794"/>
              <a:gd name="connsiteX3" fmla="*/ 1276 w 6064650"/>
              <a:gd name="connsiteY3" fmla="*/ 5208793 h 5208794"/>
              <a:gd name="connsiteX4" fmla="*/ 1275 w 6064650"/>
              <a:gd name="connsiteY4" fmla="*/ 2941981 h 5208794"/>
              <a:gd name="connsiteX0" fmla="*/ 2478162 w 6063380"/>
              <a:gd name="connsiteY0" fmla="*/ 1166190 h 5208794"/>
              <a:gd name="connsiteX1" fmla="*/ 6063380 w 6063380"/>
              <a:gd name="connsiteY1" fmla="*/ 0 h 5208794"/>
              <a:gd name="connsiteX2" fmla="*/ 4883935 w 6063380"/>
              <a:gd name="connsiteY2" fmla="*/ 5208794 h 5208794"/>
              <a:gd name="connsiteX3" fmla="*/ 6 w 6063380"/>
              <a:gd name="connsiteY3" fmla="*/ 5208793 h 5208794"/>
              <a:gd name="connsiteX4" fmla="*/ 2478162 w 6063380"/>
              <a:gd name="connsiteY4" fmla="*/ 1166190 h 5208794"/>
              <a:gd name="connsiteX0" fmla="*/ 2478163 w 6063381"/>
              <a:gd name="connsiteY0" fmla="*/ 1166190 h 5208794"/>
              <a:gd name="connsiteX1" fmla="*/ 6063381 w 6063381"/>
              <a:gd name="connsiteY1" fmla="*/ 0 h 5208794"/>
              <a:gd name="connsiteX2" fmla="*/ 4883936 w 6063381"/>
              <a:gd name="connsiteY2" fmla="*/ 5208794 h 5208794"/>
              <a:gd name="connsiteX3" fmla="*/ 7 w 6063381"/>
              <a:gd name="connsiteY3" fmla="*/ 5208793 h 5208794"/>
              <a:gd name="connsiteX4" fmla="*/ 2478163 w 6063381"/>
              <a:gd name="connsiteY4" fmla="*/ 1166190 h 5208794"/>
              <a:gd name="connsiteX0" fmla="*/ 2067348 w 5652566"/>
              <a:gd name="connsiteY0" fmla="*/ 1166190 h 5208794"/>
              <a:gd name="connsiteX1" fmla="*/ 5652566 w 5652566"/>
              <a:gd name="connsiteY1" fmla="*/ 0 h 5208794"/>
              <a:gd name="connsiteX2" fmla="*/ 4473121 w 5652566"/>
              <a:gd name="connsiteY2" fmla="*/ 5208794 h 5208794"/>
              <a:gd name="connsiteX3" fmla="*/ 10 w 5652566"/>
              <a:gd name="connsiteY3" fmla="*/ 5208793 h 5208794"/>
              <a:gd name="connsiteX4" fmla="*/ 2067348 w 5652566"/>
              <a:gd name="connsiteY4" fmla="*/ 1166190 h 5208794"/>
              <a:gd name="connsiteX0" fmla="*/ 2067338 w 5652556"/>
              <a:gd name="connsiteY0" fmla="*/ 1166190 h 5208794"/>
              <a:gd name="connsiteX1" fmla="*/ 5652556 w 5652556"/>
              <a:gd name="connsiteY1" fmla="*/ 0 h 5208794"/>
              <a:gd name="connsiteX2" fmla="*/ 4473111 w 5652556"/>
              <a:gd name="connsiteY2" fmla="*/ 5208794 h 5208794"/>
              <a:gd name="connsiteX3" fmla="*/ 0 w 5652556"/>
              <a:gd name="connsiteY3" fmla="*/ 5208793 h 5208794"/>
              <a:gd name="connsiteX4" fmla="*/ 2067338 w 5652556"/>
              <a:gd name="connsiteY4" fmla="*/ 1166190 h 5208794"/>
              <a:gd name="connsiteX0" fmla="*/ 2252869 w 5838087"/>
              <a:gd name="connsiteY0" fmla="*/ 1166190 h 5208794"/>
              <a:gd name="connsiteX1" fmla="*/ 5838087 w 5838087"/>
              <a:gd name="connsiteY1" fmla="*/ 0 h 5208794"/>
              <a:gd name="connsiteX2" fmla="*/ 4658642 w 5838087"/>
              <a:gd name="connsiteY2" fmla="*/ 5208794 h 5208794"/>
              <a:gd name="connsiteX3" fmla="*/ 0 w 5838087"/>
              <a:gd name="connsiteY3" fmla="*/ 5195541 h 5208794"/>
              <a:gd name="connsiteX4" fmla="*/ 2252869 w 5838087"/>
              <a:gd name="connsiteY4" fmla="*/ 1166190 h 5208794"/>
              <a:gd name="connsiteX0" fmla="*/ 2252869 w 5838087"/>
              <a:gd name="connsiteY0" fmla="*/ 1166190 h 5195541"/>
              <a:gd name="connsiteX1" fmla="*/ 5838087 w 5838087"/>
              <a:gd name="connsiteY1" fmla="*/ 0 h 5195541"/>
              <a:gd name="connsiteX2" fmla="*/ 2644311 w 5838087"/>
              <a:gd name="connsiteY2" fmla="*/ 5182289 h 5195541"/>
              <a:gd name="connsiteX3" fmla="*/ 0 w 5838087"/>
              <a:gd name="connsiteY3" fmla="*/ 5195541 h 5195541"/>
              <a:gd name="connsiteX4" fmla="*/ 2252869 w 5838087"/>
              <a:gd name="connsiteY4" fmla="*/ 1166190 h 5195541"/>
              <a:gd name="connsiteX0" fmla="*/ 2252869 w 5838087"/>
              <a:gd name="connsiteY0" fmla="*/ 1166190 h 5195541"/>
              <a:gd name="connsiteX1" fmla="*/ 5838087 w 5838087"/>
              <a:gd name="connsiteY1" fmla="*/ 0 h 5195541"/>
              <a:gd name="connsiteX2" fmla="*/ 3227407 w 5838087"/>
              <a:gd name="connsiteY2" fmla="*/ 5169037 h 5195541"/>
              <a:gd name="connsiteX3" fmla="*/ 0 w 5838087"/>
              <a:gd name="connsiteY3" fmla="*/ 5195541 h 5195541"/>
              <a:gd name="connsiteX4" fmla="*/ 2252869 w 5838087"/>
              <a:gd name="connsiteY4" fmla="*/ 1166190 h 5195541"/>
              <a:gd name="connsiteX0" fmla="*/ 2252869 w 5838087"/>
              <a:gd name="connsiteY0" fmla="*/ 1166190 h 5195541"/>
              <a:gd name="connsiteX1" fmla="*/ 5838087 w 5838087"/>
              <a:gd name="connsiteY1" fmla="*/ 0 h 5195541"/>
              <a:gd name="connsiteX2" fmla="*/ 4669665 w 5838087"/>
              <a:gd name="connsiteY2" fmla="*/ 2318163 h 5195541"/>
              <a:gd name="connsiteX3" fmla="*/ 3227407 w 5838087"/>
              <a:gd name="connsiteY3" fmla="*/ 5169037 h 5195541"/>
              <a:gd name="connsiteX4" fmla="*/ 0 w 5838087"/>
              <a:gd name="connsiteY4" fmla="*/ 5195541 h 5195541"/>
              <a:gd name="connsiteX5" fmla="*/ 2252869 w 5838087"/>
              <a:gd name="connsiteY5" fmla="*/ 1166190 h 5195541"/>
              <a:gd name="connsiteX0" fmla="*/ 2252869 w 5838087"/>
              <a:gd name="connsiteY0" fmla="*/ 1166190 h 5195541"/>
              <a:gd name="connsiteX1" fmla="*/ 5838087 w 5838087"/>
              <a:gd name="connsiteY1" fmla="*/ 0 h 5195541"/>
              <a:gd name="connsiteX2" fmla="*/ 3662499 w 5838087"/>
              <a:gd name="connsiteY2" fmla="*/ 1191729 h 5195541"/>
              <a:gd name="connsiteX3" fmla="*/ 3227407 w 5838087"/>
              <a:gd name="connsiteY3" fmla="*/ 5169037 h 5195541"/>
              <a:gd name="connsiteX4" fmla="*/ 0 w 5838087"/>
              <a:gd name="connsiteY4" fmla="*/ 5195541 h 5195541"/>
              <a:gd name="connsiteX5" fmla="*/ 2252869 w 5838087"/>
              <a:gd name="connsiteY5" fmla="*/ 1166190 h 5195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38087" h="5195541">
                <a:moveTo>
                  <a:pt x="2252869" y="1166190"/>
                </a:moveTo>
                <a:lnTo>
                  <a:pt x="5838087" y="0"/>
                </a:lnTo>
                <a:lnTo>
                  <a:pt x="3662499" y="1191729"/>
                </a:lnTo>
                <a:lnTo>
                  <a:pt x="3227407" y="5169037"/>
                </a:lnTo>
                <a:lnTo>
                  <a:pt x="0" y="5195541"/>
                </a:lnTo>
                <a:cubicBezTo>
                  <a:pt x="1002747" y="3251659"/>
                  <a:pt x="1713948" y="2102907"/>
                  <a:pt x="2252869" y="1166190"/>
                </a:cubicBezTo>
                <a:close/>
              </a:path>
            </a:pathLst>
          </a:custGeom>
        </p:spPr>
        <p:txBody>
          <a:bodyPr anchor="ctr"/>
          <a:lstStyle>
            <a:lvl1pPr marL="0" indent="0" algn="ctr">
              <a:buNone/>
              <a:defRPr sz="1200"/>
            </a:lvl1pPr>
          </a:lstStyle>
          <a:p>
            <a:endParaRPr lang="es-ES_tradnl"/>
          </a:p>
        </p:txBody>
      </p:sp>
      <p:sp>
        <p:nvSpPr>
          <p:cNvPr id="12" name="Forma libre 11"/>
          <p:cNvSpPr/>
          <p:nvPr userDrawn="1"/>
        </p:nvSpPr>
        <p:spPr>
          <a:xfrm rot="224094">
            <a:off x="-234119" y="-331651"/>
            <a:ext cx="1456459" cy="2213708"/>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 name="connsiteX0" fmla="*/ 1368256 w 1368256"/>
              <a:gd name="connsiteY0" fmla="*/ 1237415 h 4068987"/>
              <a:gd name="connsiteX1" fmla="*/ 811594 w 1368256"/>
              <a:gd name="connsiteY1" fmla="*/ 3422377 h 4068987"/>
              <a:gd name="connsiteX2" fmla="*/ 25093 w 1368256"/>
              <a:gd name="connsiteY2" fmla="*/ 4068987 h 4068987"/>
              <a:gd name="connsiteX3" fmla="*/ 3049 w 1368256"/>
              <a:gd name="connsiteY3" fmla="*/ 2827145 h 4068987"/>
              <a:gd name="connsiteX4" fmla="*/ 2431 w 1368256"/>
              <a:gd name="connsiteY4" fmla="*/ 245624 h 4068987"/>
              <a:gd name="connsiteX5" fmla="*/ 144195 w 1368256"/>
              <a:gd name="connsiteY5" fmla="*/ 0 h 4068987"/>
              <a:gd name="connsiteX6" fmla="*/ 1368256 w 1368256"/>
              <a:gd name="connsiteY6" fmla="*/ 1237415 h 4068987"/>
              <a:gd name="connsiteX0" fmla="*/ 1365242 w 1365242"/>
              <a:gd name="connsiteY0" fmla="*/ 1237415 h 4068987"/>
              <a:gd name="connsiteX1" fmla="*/ 808580 w 1365242"/>
              <a:gd name="connsiteY1" fmla="*/ 3422377 h 4068987"/>
              <a:gd name="connsiteX2" fmla="*/ 22079 w 1365242"/>
              <a:gd name="connsiteY2" fmla="*/ 4068987 h 4068987"/>
              <a:gd name="connsiteX3" fmla="*/ 35 w 1365242"/>
              <a:gd name="connsiteY3" fmla="*/ 2827145 h 4068987"/>
              <a:gd name="connsiteX4" fmla="*/ 429351 w 1365242"/>
              <a:gd name="connsiteY4" fmla="*/ 293096 h 4068987"/>
              <a:gd name="connsiteX5" fmla="*/ 141181 w 1365242"/>
              <a:gd name="connsiteY5" fmla="*/ 0 h 4068987"/>
              <a:gd name="connsiteX6" fmla="*/ 1365242 w 1365242"/>
              <a:gd name="connsiteY6" fmla="*/ 1237415 h 4068987"/>
              <a:gd name="connsiteX0" fmla="*/ 1365207 w 1365207"/>
              <a:gd name="connsiteY0" fmla="*/ 1237415 h 4068987"/>
              <a:gd name="connsiteX1" fmla="*/ 808545 w 1365207"/>
              <a:gd name="connsiteY1" fmla="*/ 3422377 h 4068987"/>
              <a:gd name="connsiteX2" fmla="*/ 22044 w 1365207"/>
              <a:gd name="connsiteY2" fmla="*/ 4068987 h 4068987"/>
              <a:gd name="connsiteX3" fmla="*/ 0 w 1365207"/>
              <a:gd name="connsiteY3" fmla="*/ 2827145 h 4068987"/>
              <a:gd name="connsiteX4" fmla="*/ 429316 w 1365207"/>
              <a:gd name="connsiteY4" fmla="*/ 293096 h 4068987"/>
              <a:gd name="connsiteX5" fmla="*/ 141146 w 1365207"/>
              <a:gd name="connsiteY5" fmla="*/ 0 h 4068987"/>
              <a:gd name="connsiteX6" fmla="*/ 1365207 w 1365207"/>
              <a:gd name="connsiteY6" fmla="*/ 1237415 h 4068987"/>
              <a:gd name="connsiteX0" fmla="*/ 1365207 w 1365207"/>
              <a:gd name="connsiteY0" fmla="*/ 1237415 h 4068987"/>
              <a:gd name="connsiteX1" fmla="*/ 808545 w 1365207"/>
              <a:gd name="connsiteY1" fmla="*/ 3422377 h 4068987"/>
              <a:gd name="connsiteX2" fmla="*/ 22044 w 1365207"/>
              <a:gd name="connsiteY2" fmla="*/ 4068987 h 4068987"/>
              <a:gd name="connsiteX3" fmla="*/ 0 w 1365207"/>
              <a:gd name="connsiteY3" fmla="*/ 2827145 h 4068987"/>
              <a:gd name="connsiteX4" fmla="*/ 317224 w 1365207"/>
              <a:gd name="connsiteY4" fmla="*/ 460178 h 4068987"/>
              <a:gd name="connsiteX5" fmla="*/ 141146 w 1365207"/>
              <a:gd name="connsiteY5" fmla="*/ 0 h 4068987"/>
              <a:gd name="connsiteX6" fmla="*/ 1365207 w 1365207"/>
              <a:gd name="connsiteY6" fmla="*/ 1237415 h 4068987"/>
              <a:gd name="connsiteX0" fmla="*/ 1365207 w 1365207"/>
              <a:gd name="connsiteY0" fmla="*/ 1237415 h 4068987"/>
              <a:gd name="connsiteX1" fmla="*/ 808545 w 1365207"/>
              <a:gd name="connsiteY1" fmla="*/ 3422377 h 4068987"/>
              <a:gd name="connsiteX2" fmla="*/ 22044 w 1365207"/>
              <a:gd name="connsiteY2" fmla="*/ 4068987 h 4068987"/>
              <a:gd name="connsiteX3" fmla="*/ 0 w 1365207"/>
              <a:gd name="connsiteY3" fmla="*/ 2827145 h 4068987"/>
              <a:gd name="connsiteX4" fmla="*/ 317224 w 1365207"/>
              <a:gd name="connsiteY4" fmla="*/ 460178 h 4068987"/>
              <a:gd name="connsiteX5" fmla="*/ 141146 w 1365207"/>
              <a:gd name="connsiteY5" fmla="*/ 0 h 4068987"/>
              <a:gd name="connsiteX6" fmla="*/ 1365207 w 1365207"/>
              <a:gd name="connsiteY6" fmla="*/ 1237415 h 4068987"/>
              <a:gd name="connsiteX0" fmla="*/ 1365207 w 1365207"/>
              <a:gd name="connsiteY0" fmla="*/ 1237415 h 4068987"/>
              <a:gd name="connsiteX1" fmla="*/ 808545 w 1365207"/>
              <a:gd name="connsiteY1" fmla="*/ 3422377 h 4068987"/>
              <a:gd name="connsiteX2" fmla="*/ 22044 w 1365207"/>
              <a:gd name="connsiteY2" fmla="*/ 4068987 h 4068987"/>
              <a:gd name="connsiteX3" fmla="*/ 0 w 1365207"/>
              <a:gd name="connsiteY3" fmla="*/ 2827145 h 4068987"/>
              <a:gd name="connsiteX4" fmla="*/ 317224 w 1365207"/>
              <a:gd name="connsiteY4" fmla="*/ 460178 h 4068987"/>
              <a:gd name="connsiteX5" fmla="*/ 141146 w 1365207"/>
              <a:gd name="connsiteY5" fmla="*/ 0 h 4068987"/>
              <a:gd name="connsiteX6" fmla="*/ 1365207 w 1365207"/>
              <a:gd name="connsiteY6" fmla="*/ 1237415 h 4068987"/>
              <a:gd name="connsiteX0" fmla="*/ 1365207 w 1365207"/>
              <a:gd name="connsiteY0" fmla="*/ 777237 h 3608809"/>
              <a:gd name="connsiteX1" fmla="*/ 808545 w 1365207"/>
              <a:gd name="connsiteY1" fmla="*/ 2962199 h 3608809"/>
              <a:gd name="connsiteX2" fmla="*/ 22044 w 1365207"/>
              <a:gd name="connsiteY2" fmla="*/ 3608809 h 3608809"/>
              <a:gd name="connsiteX3" fmla="*/ 0 w 1365207"/>
              <a:gd name="connsiteY3" fmla="*/ 2366967 h 3608809"/>
              <a:gd name="connsiteX4" fmla="*/ 317224 w 1365207"/>
              <a:gd name="connsiteY4" fmla="*/ 0 h 3608809"/>
              <a:gd name="connsiteX5" fmla="*/ 293810 w 1365207"/>
              <a:gd name="connsiteY5" fmla="*/ 4541 h 3608809"/>
              <a:gd name="connsiteX6" fmla="*/ 1365207 w 1365207"/>
              <a:gd name="connsiteY6" fmla="*/ 777237 h 3608809"/>
              <a:gd name="connsiteX0" fmla="*/ 1501291 w 1501291"/>
              <a:gd name="connsiteY0" fmla="*/ 777237 h 3608809"/>
              <a:gd name="connsiteX1" fmla="*/ 944629 w 1501291"/>
              <a:gd name="connsiteY1" fmla="*/ 2962199 h 3608809"/>
              <a:gd name="connsiteX2" fmla="*/ 158128 w 1501291"/>
              <a:gd name="connsiteY2" fmla="*/ 3608809 h 3608809"/>
              <a:gd name="connsiteX3" fmla="*/ 0 w 1501291"/>
              <a:gd name="connsiteY3" fmla="*/ 1995588 h 3608809"/>
              <a:gd name="connsiteX4" fmla="*/ 453308 w 1501291"/>
              <a:gd name="connsiteY4" fmla="*/ 0 h 3608809"/>
              <a:gd name="connsiteX5" fmla="*/ 429894 w 1501291"/>
              <a:gd name="connsiteY5" fmla="*/ 4541 h 3608809"/>
              <a:gd name="connsiteX6" fmla="*/ 1501291 w 1501291"/>
              <a:gd name="connsiteY6" fmla="*/ 777237 h 3608809"/>
              <a:gd name="connsiteX0" fmla="*/ 1501291 w 1501291"/>
              <a:gd name="connsiteY0" fmla="*/ 777237 h 3608809"/>
              <a:gd name="connsiteX1" fmla="*/ 944629 w 1501291"/>
              <a:gd name="connsiteY1" fmla="*/ 2962199 h 3608809"/>
              <a:gd name="connsiteX2" fmla="*/ 158128 w 1501291"/>
              <a:gd name="connsiteY2" fmla="*/ 3608809 h 3608809"/>
              <a:gd name="connsiteX3" fmla="*/ 0 w 1501291"/>
              <a:gd name="connsiteY3" fmla="*/ 1995588 h 3608809"/>
              <a:gd name="connsiteX4" fmla="*/ 453308 w 1501291"/>
              <a:gd name="connsiteY4" fmla="*/ 0 h 3608809"/>
              <a:gd name="connsiteX5" fmla="*/ 845450 w 1501291"/>
              <a:gd name="connsiteY5" fmla="*/ 1744516 h 3608809"/>
              <a:gd name="connsiteX6" fmla="*/ 1501291 w 1501291"/>
              <a:gd name="connsiteY6" fmla="*/ 777237 h 3608809"/>
              <a:gd name="connsiteX0" fmla="*/ 1501291 w 1501291"/>
              <a:gd name="connsiteY0" fmla="*/ 0 h 2831572"/>
              <a:gd name="connsiteX1" fmla="*/ 944629 w 1501291"/>
              <a:gd name="connsiteY1" fmla="*/ 2184962 h 2831572"/>
              <a:gd name="connsiteX2" fmla="*/ 158128 w 1501291"/>
              <a:gd name="connsiteY2" fmla="*/ 2831572 h 2831572"/>
              <a:gd name="connsiteX3" fmla="*/ 0 w 1501291"/>
              <a:gd name="connsiteY3" fmla="*/ 1218351 h 2831572"/>
              <a:gd name="connsiteX4" fmla="*/ 410804 w 1501291"/>
              <a:gd name="connsiteY4" fmla="*/ 970271 h 2831572"/>
              <a:gd name="connsiteX5" fmla="*/ 845450 w 1501291"/>
              <a:gd name="connsiteY5" fmla="*/ 967279 h 2831572"/>
              <a:gd name="connsiteX6" fmla="*/ 1501291 w 1501291"/>
              <a:gd name="connsiteY6" fmla="*/ 0 h 2831572"/>
              <a:gd name="connsiteX0" fmla="*/ 1501291 w 1501291"/>
              <a:gd name="connsiteY0" fmla="*/ 0 h 2831572"/>
              <a:gd name="connsiteX1" fmla="*/ 944629 w 1501291"/>
              <a:gd name="connsiteY1" fmla="*/ 2184962 h 2831572"/>
              <a:gd name="connsiteX2" fmla="*/ 158128 w 1501291"/>
              <a:gd name="connsiteY2" fmla="*/ 2831572 h 2831572"/>
              <a:gd name="connsiteX3" fmla="*/ 0 w 1501291"/>
              <a:gd name="connsiteY3" fmla="*/ 1218351 h 2831572"/>
              <a:gd name="connsiteX4" fmla="*/ 410804 w 1501291"/>
              <a:gd name="connsiteY4" fmla="*/ 970271 h 2831572"/>
              <a:gd name="connsiteX5" fmla="*/ 845450 w 1501291"/>
              <a:gd name="connsiteY5" fmla="*/ 967279 h 2831572"/>
              <a:gd name="connsiteX6" fmla="*/ 1501291 w 1501291"/>
              <a:gd name="connsiteY6" fmla="*/ 0 h 2831572"/>
              <a:gd name="connsiteX0" fmla="*/ 1501291 w 1501291"/>
              <a:gd name="connsiteY0" fmla="*/ 0 h 2831572"/>
              <a:gd name="connsiteX1" fmla="*/ 944629 w 1501291"/>
              <a:gd name="connsiteY1" fmla="*/ 2184962 h 2831572"/>
              <a:gd name="connsiteX2" fmla="*/ 158128 w 1501291"/>
              <a:gd name="connsiteY2" fmla="*/ 2831572 h 2831572"/>
              <a:gd name="connsiteX3" fmla="*/ 0 w 1501291"/>
              <a:gd name="connsiteY3" fmla="*/ 1218351 h 2831572"/>
              <a:gd name="connsiteX4" fmla="*/ 410804 w 1501291"/>
              <a:gd name="connsiteY4" fmla="*/ 970271 h 2831572"/>
              <a:gd name="connsiteX5" fmla="*/ 845450 w 1501291"/>
              <a:gd name="connsiteY5" fmla="*/ 967279 h 2831572"/>
              <a:gd name="connsiteX6" fmla="*/ 1501291 w 1501291"/>
              <a:gd name="connsiteY6" fmla="*/ 0 h 2831572"/>
              <a:gd name="connsiteX0" fmla="*/ 1226570 w 1226570"/>
              <a:gd name="connsiteY0" fmla="*/ 135521 h 1864293"/>
              <a:gd name="connsiteX1" fmla="*/ 944629 w 1226570"/>
              <a:gd name="connsiteY1" fmla="*/ 1217683 h 1864293"/>
              <a:gd name="connsiteX2" fmla="*/ 158128 w 1226570"/>
              <a:gd name="connsiteY2" fmla="*/ 1864293 h 1864293"/>
              <a:gd name="connsiteX3" fmla="*/ 0 w 1226570"/>
              <a:gd name="connsiteY3" fmla="*/ 251072 h 1864293"/>
              <a:gd name="connsiteX4" fmla="*/ 410804 w 1226570"/>
              <a:gd name="connsiteY4" fmla="*/ 2992 h 1864293"/>
              <a:gd name="connsiteX5" fmla="*/ 845450 w 1226570"/>
              <a:gd name="connsiteY5" fmla="*/ 0 h 1864293"/>
              <a:gd name="connsiteX6" fmla="*/ 1226570 w 1226570"/>
              <a:gd name="connsiteY6" fmla="*/ 135521 h 18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570" h="1864293">
                <a:moveTo>
                  <a:pt x="1226570" y="135521"/>
                </a:moveTo>
                <a:lnTo>
                  <a:pt x="944629" y="1217683"/>
                </a:lnTo>
                <a:lnTo>
                  <a:pt x="158128" y="1864293"/>
                </a:lnTo>
                <a:cubicBezTo>
                  <a:pt x="157850" y="1757683"/>
                  <a:pt x="278" y="357682"/>
                  <a:pt x="0" y="251072"/>
                </a:cubicBezTo>
                <a:cubicBezTo>
                  <a:pt x="288525" y="23846"/>
                  <a:pt x="130171" y="212108"/>
                  <a:pt x="410804" y="2992"/>
                </a:cubicBezTo>
                <a:lnTo>
                  <a:pt x="845450" y="0"/>
                </a:lnTo>
                <a:lnTo>
                  <a:pt x="1226570" y="13552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907684308"/>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6_Number title">
    <p:spTree>
      <p:nvGrpSpPr>
        <p:cNvPr id="1" name=""/>
        <p:cNvGrpSpPr/>
        <p:nvPr/>
      </p:nvGrpSpPr>
      <p:grpSpPr>
        <a:xfrm>
          <a:off x="0" y="0"/>
          <a:ext cx="0" cy="0"/>
          <a:chOff x="0" y="0"/>
          <a:chExt cx="0" cy="0"/>
        </a:xfrm>
      </p:grpSpPr>
      <p:sp>
        <p:nvSpPr>
          <p:cNvPr id="16" name="Marcador de texto 7"/>
          <p:cNvSpPr>
            <a:spLocks noGrp="1"/>
          </p:cNvSpPr>
          <p:nvPr>
            <p:ph type="body" sz="quarter" idx="11" hasCustomPrompt="1"/>
          </p:nvPr>
        </p:nvSpPr>
        <p:spPr>
          <a:xfrm>
            <a:off x="3426340" y="1167180"/>
            <a:ext cx="2415453"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3426340" y="1426855"/>
            <a:ext cx="3652613"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7" name="Rectángulo redondeado 6"/>
          <p:cNvSpPr/>
          <p:nvPr userDrawn="1"/>
        </p:nvSpPr>
        <p:spPr>
          <a:xfrm>
            <a:off x="3302677" y="1167180"/>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80732 w 7179512"/>
              <a:gd name="connsiteY3" fmla="*/ 1630284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10394 w 7179512"/>
              <a:gd name="connsiteY3" fmla="*/ 1640332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215194 w 7179512"/>
              <a:gd name="connsiteY3" fmla="*/ 871706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215194" y="871706"/>
                </a:lnTo>
                <a:lnTo>
                  <a:pt x="5575" y="521133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1" name="Forma libre 10"/>
          <p:cNvSpPr/>
          <p:nvPr userDrawn="1"/>
        </p:nvSpPr>
        <p:spPr>
          <a:xfrm rot="929089">
            <a:off x="375002" y="-184844"/>
            <a:ext cx="878124" cy="3446463"/>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124" h="3446463">
                <a:moveTo>
                  <a:pt x="0" y="229523"/>
                </a:moveTo>
                <a:lnTo>
                  <a:pt x="878124" y="0"/>
                </a:lnTo>
                <a:cubicBezTo>
                  <a:pt x="600396" y="1445061"/>
                  <a:pt x="554438" y="2138346"/>
                  <a:pt x="225019" y="3446463"/>
                </a:cubicBezTo>
                <a:cubicBezTo>
                  <a:pt x="21079" y="383371"/>
                  <a:pt x="59296" y="1190624"/>
                  <a:pt x="171" y="295504"/>
                </a:cubicBezTo>
                <a:lnTo>
                  <a:pt x="0" y="229523"/>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Forma libre 19"/>
          <p:cNvSpPr/>
          <p:nvPr userDrawn="1"/>
        </p:nvSpPr>
        <p:spPr>
          <a:xfrm rot="18433658">
            <a:off x="-252213" y="-1308191"/>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riángulo 1"/>
          <p:cNvSpPr/>
          <p:nvPr userDrawn="1"/>
        </p:nvSpPr>
        <p:spPr>
          <a:xfrm>
            <a:off x="-399384" y="-270116"/>
            <a:ext cx="5432548" cy="5502885"/>
          </a:xfrm>
          <a:custGeom>
            <a:avLst/>
            <a:gdLst>
              <a:gd name="connsiteX0" fmla="*/ 0 w 5260270"/>
              <a:gd name="connsiteY0" fmla="*/ 5211337 h 5211337"/>
              <a:gd name="connsiteX1" fmla="*/ 2630135 w 5260270"/>
              <a:gd name="connsiteY1" fmla="*/ 0 h 5211337"/>
              <a:gd name="connsiteX2" fmla="*/ 5260270 w 5260270"/>
              <a:gd name="connsiteY2" fmla="*/ 5211337 h 5211337"/>
              <a:gd name="connsiteX3" fmla="*/ 0 w 5260270"/>
              <a:gd name="connsiteY3" fmla="*/ 5211337 h 5211337"/>
              <a:gd name="connsiteX0" fmla="*/ 0 w 5260270"/>
              <a:gd name="connsiteY0" fmla="*/ 5211337 h 5211337"/>
              <a:gd name="connsiteX1" fmla="*/ 2630135 w 5260270"/>
              <a:gd name="connsiteY1" fmla="*/ 0 h 5211337"/>
              <a:gd name="connsiteX2" fmla="*/ 3911210 w 5260270"/>
              <a:gd name="connsiteY2" fmla="*/ 2575995 h 5211337"/>
              <a:gd name="connsiteX3" fmla="*/ 5260270 w 5260270"/>
              <a:gd name="connsiteY3" fmla="*/ 5211337 h 5211337"/>
              <a:gd name="connsiteX4" fmla="*/ 0 w 5260270"/>
              <a:gd name="connsiteY4" fmla="*/ 5211337 h 5211337"/>
              <a:gd name="connsiteX0" fmla="*/ 0 w 5260270"/>
              <a:gd name="connsiteY0" fmla="*/ 5211337 h 5211337"/>
              <a:gd name="connsiteX1" fmla="*/ 2630135 w 5260270"/>
              <a:gd name="connsiteY1" fmla="*/ 0 h 5211337"/>
              <a:gd name="connsiteX2" fmla="*/ 2877540 w 5260270"/>
              <a:gd name="connsiteY2" fmla="*/ 3516900 h 5211337"/>
              <a:gd name="connsiteX3" fmla="*/ 5260270 w 5260270"/>
              <a:gd name="connsiteY3" fmla="*/ 5211337 h 5211337"/>
              <a:gd name="connsiteX4" fmla="*/ 0 w 5260270"/>
              <a:gd name="connsiteY4" fmla="*/ 5211337 h 5211337"/>
              <a:gd name="connsiteX0" fmla="*/ 0 w 5260270"/>
              <a:gd name="connsiteY0" fmla="*/ 5463128 h 5463128"/>
              <a:gd name="connsiteX1" fmla="*/ 2749405 w 5260270"/>
              <a:gd name="connsiteY1" fmla="*/ 0 h 5463128"/>
              <a:gd name="connsiteX2" fmla="*/ 2877540 w 5260270"/>
              <a:gd name="connsiteY2" fmla="*/ 3768691 h 5463128"/>
              <a:gd name="connsiteX3" fmla="*/ 5260270 w 5260270"/>
              <a:gd name="connsiteY3" fmla="*/ 5463128 h 5463128"/>
              <a:gd name="connsiteX4" fmla="*/ 0 w 5260270"/>
              <a:gd name="connsiteY4" fmla="*/ 5463128 h 5463128"/>
              <a:gd name="connsiteX0" fmla="*/ 0 w 5432548"/>
              <a:gd name="connsiteY0" fmla="*/ 5463128 h 5502885"/>
              <a:gd name="connsiteX1" fmla="*/ 2749405 w 5432548"/>
              <a:gd name="connsiteY1" fmla="*/ 0 h 5502885"/>
              <a:gd name="connsiteX2" fmla="*/ 2877540 w 5432548"/>
              <a:gd name="connsiteY2" fmla="*/ 3768691 h 5502885"/>
              <a:gd name="connsiteX3" fmla="*/ 5432548 w 5432548"/>
              <a:gd name="connsiteY3" fmla="*/ 5502885 h 5502885"/>
              <a:gd name="connsiteX4" fmla="*/ 0 w 5432548"/>
              <a:gd name="connsiteY4" fmla="*/ 5463128 h 5502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2548" h="5502885">
                <a:moveTo>
                  <a:pt x="0" y="5463128"/>
                </a:moveTo>
                <a:lnTo>
                  <a:pt x="2749405" y="0"/>
                </a:lnTo>
                <a:lnTo>
                  <a:pt x="2877540" y="3768691"/>
                </a:lnTo>
                <a:lnTo>
                  <a:pt x="5432548" y="5502885"/>
                </a:lnTo>
                <a:lnTo>
                  <a:pt x="0" y="54631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Marcador de imagen 3"/>
          <p:cNvSpPr>
            <a:spLocks noGrp="1"/>
          </p:cNvSpPr>
          <p:nvPr>
            <p:ph type="pic" sz="quarter" idx="13"/>
          </p:nvPr>
        </p:nvSpPr>
        <p:spPr>
          <a:xfrm>
            <a:off x="-232492" y="251790"/>
            <a:ext cx="4939914" cy="4891709"/>
          </a:xfrm>
          <a:custGeom>
            <a:avLst/>
            <a:gdLst>
              <a:gd name="connsiteX0" fmla="*/ 0 w 4939914"/>
              <a:gd name="connsiteY0" fmla="*/ 4891709 h 4891709"/>
              <a:gd name="connsiteX1" fmla="*/ 2469957 w 4939914"/>
              <a:gd name="connsiteY1" fmla="*/ 0 h 4891709"/>
              <a:gd name="connsiteX2" fmla="*/ 4939914 w 4939914"/>
              <a:gd name="connsiteY2" fmla="*/ 4891709 h 4891709"/>
              <a:gd name="connsiteX3" fmla="*/ 0 w 4939914"/>
              <a:gd name="connsiteY3" fmla="*/ 4891709 h 4891709"/>
              <a:gd name="connsiteX0" fmla="*/ 0 w 4939914"/>
              <a:gd name="connsiteY0" fmla="*/ 4891709 h 4891709"/>
              <a:gd name="connsiteX1" fmla="*/ 2469957 w 4939914"/>
              <a:gd name="connsiteY1" fmla="*/ 0 h 4891709"/>
              <a:gd name="connsiteX2" fmla="*/ 3744318 w 4939914"/>
              <a:gd name="connsiteY2" fmla="*/ 2584175 h 4891709"/>
              <a:gd name="connsiteX3" fmla="*/ 4939914 w 4939914"/>
              <a:gd name="connsiteY3" fmla="*/ 4891709 h 4891709"/>
              <a:gd name="connsiteX4" fmla="*/ 0 w 4939914"/>
              <a:gd name="connsiteY4" fmla="*/ 4891709 h 4891709"/>
              <a:gd name="connsiteX0" fmla="*/ 0 w 4939914"/>
              <a:gd name="connsiteY0" fmla="*/ 4891709 h 4891709"/>
              <a:gd name="connsiteX1" fmla="*/ 2469957 w 4939914"/>
              <a:gd name="connsiteY1" fmla="*/ 0 h 4891709"/>
              <a:gd name="connsiteX2" fmla="*/ 2525118 w 4939914"/>
              <a:gd name="connsiteY2" fmla="*/ 3326296 h 4891709"/>
              <a:gd name="connsiteX3" fmla="*/ 4939914 w 4939914"/>
              <a:gd name="connsiteY3" fmla="*/ 4891709 h 4891709"/>
              <a:gd name="connsiteX4" fmla="*/ 0 w 4939914"/>
              <a:gd name="connsiteY4" fmla="*/ 4891709 h 4891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9914" h="4891709">
                <a:moveTo>
                  <a:pt x="0" y="4891709"/>
                </a:moveTo>
                <a:lnTo>
                  <a:pt x="2469957" y="0"/>
                </a:lnTo>
                <a:lnTo>
                  <a:pt x="2525118" y="3326296"/>
                </a:lnTo>
                <a:lnTo>
                  <a:pt x="4939914" y="4891709"/>
                </a:lnTo>
                <a:lnTo>
                  <a:pt x="0" y="4891709"/>
                </a:lnTo>
                <a:close/>
              </a:path>
            </a:pathLst>
          </a:custGeom>
        </p:spPr>
        <p:txBody>
          <a:bodyPr anchor="ctr"/>
          <a:lstStyle>
            <a:lvl1pPr marL="0" indent="0" algn="ctr">
              <a:buNone/>
              <a:defRPr sz="1200"/>
            </a:lvl1pPr>
          </a:lstStyle>
          <a:p>
            <a:endParaRPr lang="es-ES_tradnl"/>
          </a:p>
        </p:txBody>
      </p:sp>
    </p:spTree>
    <p:extLst>
      <p:ext uri="{BB962C8B-B14F-4D97-AF65-F5344CB8AC3E}">
        <p14:creationId xmlns:p14="http://schemas.microsoft.com/office/powerpoint/2010/main" val="1682832309"/>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7_Number title">
    <p:spTree>
      <p:nvGrpSpPr>
        <p:cNvPr id="1" name=""/>
        <p:cNvGrpSpPr/>
        <p:nvPr/>
      </p:nvGrpSpPr>
      <p:grpSpPr>
        <a:xfrm>
          <a:off x="0" y="0"/>
          <a:ext cx="0" cy="0"/>
          <a:chOff x="0" y="0"/>
          <a:chExt cx="0" cy="0"/>
        </a:xfrm>
      </p:grpSpPr>
      <p:sp>
        <p:nvSpPr>
          <p:cNvPr id="5"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80732 w 7179512"/>
              <a:gd name="connsiteY3" fmla="*/ 1630284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10394 w 7179512"/>
              <a:gd name="connsiteY3" fmla="*/ 1640332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215194 w 7179512"/>
              <a:gd name="connsiteY3" fmla="*/ 871706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215194" y="871706"/>
                </a:lnTo>
                <a:lnTo>
                  <a:pt x="5575" y="521133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20" name="Forma libre 19"/>
          <p:cNvSpPr/>
          <p:nvPr userDrawn="1"/>
        </p:nvSpPr>
        <p:spPr>
          <a:xfrm rot="18433658">
            <a:off x="-252213" y="-1308191"/>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Marcador de imagen 3"/>
          <p:cNvSpPr>
            <a:spLocks noGrp="1"/>
          </p:cNvSpPr>
          <p:nvPr>
            <p:ph type="pic" sz="quarter" idx="13"/>
          </p:nvPr>
        </p:nvSpPr>
        <p:spPr>
          <a:xfrm>
            <a:off x="-46961" y="-26505"/>
            <a:ext cx="9193862" cy="3013907"/>
          </a:xfrm>
          <a:custGeom>
            <a:avLst/>
            <a:gdLst>
              <a:gd name="connsiteX0" fmla="*/ 0 w 9180610"/>
              <a:gd name="connsiteY0" fmla="*/ 0 h 2311542"/>
              <a:gd name="connsiteX1" fmla="*/ 9180610 w 9180610"/>
              <a:gd name="connsiteY1" fmla="*/ 0 h 2311542"/>
              <a:gd name="connsiteX2" fmla="*/ 9180610 w 9180610"/>
              <a:gd name="connsiteY2" fmla="*/ 2311542 h 2311542"/>
              <a:gd name="connsiteX3" fmla="*/ 0 w 9180610"/>
              <a:gd name="connsiteY3" fmla="*/ 2311542 h 2311542"/>
              <a:gd name="connsiteX4" fmla="*/ 0 w 9180610"/>
              <a:gd name="connsiteY4" fmla="*/ 0 h 2311542"/>
              <a:gd name="connsiteX0" fmla="*/ 13252 w 9193862"/>
              <a:gd name="connsiteY0" fmla="*/ 0 h 3013907"/>
              <a:gd name="connsiteX1" fmla="*/ 9193862 w 9193862"/>
              <a:gd name="connsiteY1" fmla="*/ 0 h 3013907"/>
              <a:gd name="connsiteX2" fmla="*/ 9193862 w 9193862"/>
              <a:gd name="connsiteY2" fmla="*/ 2311542 h 3013907"/>
              <a:gd name="connsiteX3" fmla="*/ 0 w 9193862"/>
              <a:gd name="connsiteY3" fmla="*/ 3013907 h 3013907"/>
              <a:gd name="connsiteX4" fmla="*/ 13252 w 9193862"/>
              <a:gd name="connsiteY4" fmla="*/ 0 h 3013907"/>
              <a:gd name="connsiteX0" fmla="*/ 13252 w 9193862"/>
              <a:gd name="connsiteY0" fmla="*/ 0 h 3013907"/>
              <a:gd name="connsiteX1" fmla="*/ 9193862 w 9193862"/>
              <a:gd name="connsiteY1" fmla="*/ 0 h 3013907"/>
              <a:gd name="connsiteX2" fmla="*/ 9193862 w 9193862"/>
              <a:gd name="connsiteY2" fmla="*/ 2311542 h 3013907"/>
              <a:gd name="connsiteX3" fmla="*/ 4671970 w 9193862"/>
              <a:gd name="connsiteY3" fmla="*/ 2637183 h 3013907"/>
              <a:gd name="connsiteX4" fmla="*/ 0 w 9193862"/>
              <a:gd name="connsiteY4" fmla="*/ 3013907 h 3013907"/>
              <a:gd name="connsiteX5" fmla="*/ 13252 w 9193862"/>
              <a:gd name="connsiteY5" fmla="*/ 0 h 3013907"/>
              <a:gd name="connsiteX0" fmla="*/ 13252 w 9193862"/>
              <a:gd name="connsiteY0" fmla="*/ 0 h 3013907"/>
              <a:gd name="connsiteX1" fmla="*/ 9193862 w 9193862"/>
              <a:gd name="connsiteY1" fmla="*/ 0 h 3013907"/>
              <a:gd name="connsiteX2" fmla="*/ 9193862 w 9193862"/>
              <a:gd name="connsiteY2" fmla="*/ 2311542 h 3013907"/>
              <a:gd name="connsiteX3" fmla="*/ 6103204 w 9193862"/>
              <a:gd name="connsiteY3" fmla="*/ 1722783 h 3013907"/>
              <a:gd name="connsiteX4" fmla="*/ 0 w 9193862"/>
              <a:gd name="connsiteY4" fmla="*/ 3013907 h 3013907"/>
              <a:gd name="connsiteX5" fmla="*/ 13252 w 9193862"/>
              <a:gd name="connsiteY5" fmla="*/ 0 h 3013907"/>
              <a:gd name="connsiteX0" fmla="*/ 13252 w 9193862"/>
              <a:gd name="connsiteY0" fmla="*/ 0 h 3013907"/>
              <a:gd name="connsiteX1" fmla="*/ 9193862 w 9193862"/>
              <a:gd name="connsiteY1" fmla="*/ 0 h 3013907"/>
              <a:gd name="connsiteX2" fmla="*/ 9193862 w 9193862"/>
              <a:gd name="connsiteY2" fmla="*/ 2311542 h 3013907"/>
              <a:gd name="connsiteX3" fmla="*/ 2445604 w 9193862"/>
              <a:gd name="connsiteY3" fmla="*/ 1815548 h 3013907"/>
              <a:gd name="connsiteX4" fmla="*/ 0 w 9193862"/>
              <a:gd name="connsiteY4" fmla="*/ 3013907 h 3013907"/>
              <a:gd name="connsiteX5" fmla="*/ 13252 w 9193862"/>
              <a:gd name="connsiteY5" fmla="*/ 0 h 301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3862" h="3013907">
                <a:moveTo>
                  <a:pt x="13252" y="0"/>
                </a:moveTo>
                <a:lnTo>
                  <a:pt x="9193862" y="0"/>
                </a:lnTo>
                <a:lnTo>
                  <a:pt x="9193862" y="2311542"/>
                </a:lnTo>
                <a:lnTo>
                  <a:pt x="2445604" y="1815548"/>
                </a:lnTo>
                <a:lnTo>
                  <a:pt x="0" y="3013907"/>
                </a:lnTo>
                <a:cubicBezTo>
                  <a:pt x="4417" y="2009271"/>
                  <a:pt x="8835" y="1004636"/>
                  <a:pt x="13252" y="0"/>
                </a:cubicBezTo>
                <a:close/>
              </a:path>
            </a:pathLst>
          </a:custGeom>
        </p:spPr>
        <p:txBody>
          <a:bodyPr anchor="ctr"/>
          <a:lstStyle>
            <a:lvl1pPr marL="0" indent="0" algn="ctr">
              <a:buNone/>
              <a:defRPr sz="1200"/>
            </a:lvl1pPr>
          </a:lstStyle>
          <a:p>
            <a:endParaRPr lang="es-ES_tradnl"/>
          </a:p>
        </p:txBody>
      </p:sp>
      <p:sp>
        <p:nvSpPr>
          <p:cNvPr id="10" name="Forma libre 9"/>
          <p:cNvSpPr/>
          <p:nvPr userDrawn="1"/>
        </p:nvSpPr>
        <p:spPr>
          <a:xfrm rot="929089">
            <a:off x="1480904" y="-659528"/>
            <a:ext cx="1767483" cy="4321882"/>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257237 w 1135361"/>
              <a:gd name="connsiteY0" fmla="*/ 229523 h 3331958"/>
              <a:gd name="connsiteX1" fmla="*/ 1135361 w 1135361"/>
              <a:gd name="connsiteY1" fmla="*/ 0 h 3331958"/>
              <a:gd name="connsiteX2" fmla="*/ 51746 w 1135361"/>
              <a:gd name="connsiteY2" fmla="*/ 3331958 h 3331958"/>
              <a:gd name="connsiteX3" fmla="*/ 257408 w 1135361"/>
              <a:gd name="connsiteY3" fmla="*/ 295504 h 3331958"/>
              <a:gd name="connsiteX4" fmla="*/ 257237 w 1135361"/>
              <a:gd name="connsiteY4"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662 w 1083615"/>
              <a:gd name="connsiteY3" fmla="*/ 295504 h 3331958"/>
              <a:gd name="connsiteX4" fmla="*/ 205491 w 1083615"/>
              <a:gd name="connsiteY4" fmla="*/ 229523 h 3331958"/>
              <a:gd name="connsiteX0" fmla="*/ 260669 w 1138793"/>
              <a:gd name="connsiteY0" fmla="*/ 229523 h 3332378"/>
              <a:gd name="connsiteX1" fmla="*/ 1138793 w 1138793"/>
              <a:gd name="connsiteY1" fmla="*/ 0 h 3332378"/>
              <a:gd name="connsiteX2" fmla="*/ 55178 w 1138793"/>
              <a:gd name="connsiteY2" fmla="*/ 3331958 h 3332378"/>
              <a:gd name="connsiteX3" fmla="*/ 260669 w 1138793"/>
              <a:gd name="connsiteY3" fmla="*/ 229523 h 3332378"/>
              <a:gd name="connsiteX0" fmla="*/ 252100 w 1130224"/>
              <a:gd name="connsiteY0" fmla="*/ 229523 h 3332538"/>
              <a:gd name="connsiteX1" fmla="*/ 1130224 w 1130224"/>
              <a:gd name="connsiteY1" fmla="*/ 0 h 3332538"/>
              <a:gd name="connsiteX2" fmla="*/ 46609 w 1130224"/>
              <a:gd name="connsiteY2" fmla="*/ 3331958 h 3332538"/>
              <a:gd name="connsiteX3" fmla="*/ 252100 w 1130224"/>
              <a:gd name="connsiteY3" fmla="*/ 229523 h 333253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427399"/>
              <a:gd name="connsiteY0" fmla="*/ 215836 h 3421651"/>
              <a:gd name="connsiteX1" fmla="*/ 1427399 w 1427399"/>
              <a:gd name="connsiteY1" fmla="*/ 0 h 3421651"/>
              <a:gd name="connsiteX2" fmla="*/ 0 w 1427399"/>
              <a:gd name="connsiteY2" fmla="*/ 3421651 h 3421651"/>
              <a:gd name="connsiteX3" fmla="*/ 479380 w 1427399"/>
              <a:gd name="connsiteY3" fmla="*/ 215836 h 3421651"/>
              <a:gd name="connsiteX0" fmla="*/ 479380 w 1427399"/>
              <a:gd name="connsiteY0" fmla="*/ 215836 h 3421651"/>
              <a:gd name="connsiteX1" fmla="*/ 1427399 w 1427399"/>
              <a:gd name="connsiteY1" fmla="*/ 0 h 3421651"/>
              <a:gd name="connsiteX2" fmla="*/ 0 w 1427399"/>
              <a:gd name="connsiteY2" fmla="*/ 3421651 h 3421651"/>
              <a:gd name="connsiteX3" fmla="*/ 479380 w 1427399"/>
              <a:gd name="connsiteY3" fmla="*/ 215836 h 3421651"/>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Lst>
            <a:ahLst/>
            <a:cxnLst>
              <a:cxn ang="0">
                <a:pos x="connsiteX0" y="connsiteY0"/>
              </a:cxn>
              <a:cxn ang="0">
                <a:pos x="connsiteX1" y="connsiteY1"/>
              </a:cxn>
              <a:cxn ang="0">
                <a:pos x="connsiteX2" y="connsiteY2"/>
              </a:cxn>
              <a:cxn ang="0">
                <a:pos x="connsiteX3" y="connsiteY3"/>
              </a:cxn>
            </a:cxnLst>
            <a:rect l="l" t="t" r="r" b="b"/>
            <a:pathLst>
              <a:path w="1416061" h="3462579">
                <a:moveTo>
                  <a:pt x="468042" y="215836"/>
                </a:moveTo>
                <a:cubicBezTo>
                  <a:pt x="760750" y="139328"/>
                  <a:pt x="948096" y="138812"/>
                  <a:pt x="1416061" y="0"/>
                </a:cubicBezTo>
                <a:cubicBezTo>
                  <a:pt x="-17456" y="3494881"/>
                  <a:pt x="1428397" y="-565"/>
                  <a:pt x="0" y="3462579"/>
                </a:cubicBezTo>
                <a:cubicBezTo>
                  <a:pt x="461072" y="219111"/>
                  <a:pt x="26083" y="3426013"/>
                  <a:pt x="468042" y="21583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p:nvPr userDrawn="1"/>
        </p:nvSpPr>
        <p:spPr>
          <a:xfrm rot="929089">
            <a:off x="1753802" y="-238269"/>
            <a:ext cx="1221684" cy="3091628"/>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257237 w 1135361"/>
              <a:gd name="connsiteY0" fmla="*/ 229523 h 3331958"/>
              <a:gd name="connsiteX1" fmla="*/ 1135361 w 1135361"/>
              <a:gd name="connsiteY1" fmla="*/ 0 h 3331958"/>
              <a:gd name="connsiteX2" fmla="*/ 51746 w 1135361"/>
              <a:gd name="connsiteY2" fmla="*/ 3331958 h 3331958"/>
              <a:gd name="connsiteX3" fmla="*/ 257408 w 1135361"/>
              <a:gd name="connsiteY3" fmla="*/ 295504 h 3331958"/>
              <a:gd name="connsiteX4" fmla="*/ 257237 w 1135361"/>
              <a:gd name="connsiteY4"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662 w 1083615"/>
              <a:gd name="connsiteY3" fmla="*/ 295504 h 3331958"/>
              <a:gd name="connsiteX4" fmla="*/ 205491 w 1083615"/>
              <a:gd name="connsiteY4" fmla="*/ 229523 h 3331958"/>
              <a:gd name="connsiteX0" fmla="*/ 260669 w 1138793"/>
              <a:gd name="connsiteY0" fmla="*/ 229523 h 3332378"/>
              <a:gd name="connsiteX1" fmla="*/ 1138793 w 1138793"/>
              <a:gd name="connsiteY1" fmla="*/ 0 h 3332378"/>
              <a:gd name="connsiteX2" fmla="*/ 55178 w 1138793"/>
              <a:gd name="connsiteY2" fmla="*/ 3331958 h 3332378"/>
              <a:gd name="connsiteX3" fmla="*/ 260669 w 1138793"/>
              <a:gd name="connsiteY3" fmla="*/ 229523 h 3332378"/>
              <a:gd name="connsiteX0" fmla="*/ 252100 w 1130224"/>
              <a:gd name="connsiteY0" fmla="*/ 229523 h 3332538"/>
              <a:gd name="connsiteX1" fmla="*/ 1130224 w 1130224"/>
              <a:gd name="connsiteY1" fmla="*/ 0 h 3332538"/>
              <a:gd name="connsiteX2" fmla="*/ 46609 w 1130224"/>
              <a:gd name="connsiteY2" fmla="*/ 3331958 h 3332538"/>
              <a:gd name="connsiteX3" fmla="*/ 252100 w 1130224"/>
              <a:gd name="connsiteY3" fmla="*/ 229523 h 333253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Lst>
            <a:ahLst/>
            <a:cxnLst>
              <a:cxn ang="0">
                <a:pos x="connsiteX0" y="connsiteY0"/>
              </a:cxn>
              <a:cxn ang="0">
                <a:pos x="connsiteX1" y="connsiteY1"/>
              </a:cxn>
              <a:cxn ang="0">
                <a:pos x="connsiteX2" y="connsiteY2"/>
              </a:cxn>
              <a:cxn ang="0">
                <a:pos x="connsiteX3" y="connsiteY3"/>
              </a:cxn>
            </a:cxnLst>
            <a:rect l="l" t="t" r="r" b="b"/>
            <a:pathLst>
              <a:path w="1357504" h="3435338">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Marcador de texto 7"/>
          <p:cNvSpPr>
            <a:spLocks noGrp="1"/>
          </p:cNvSpPr>
          <p:nvPr>
            <p:ph type="body" sz="quarter" idx="11" hasCustomPrompt="1"/>
          </p:nvPr>
        </p:nvSpPr>
        <p:spPr>
          <a:xfrm>
            <a:off x="1160364" y="3036947"/>
            <a:ext cx="2415453"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1160364" y="3296622"/>
            <a:ext cx="3652613"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7" name="Rectángulo redondeado 6"/>
          <p:cNvSpPr/>
          <p:nvPr userDrawn="1"/>
        </p:nvSpPr>
        <p:spPr>
          <a:xfrm>
            <a:off x="1036701" y="3036947"/>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691807729"/>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8_Number title">
    <p:spTree>
      <p:nvGrpSpPr>
        <p:cNvPr id="1" name=""/>
        <p:cNvGrpSpPr/>
        <p:nvPr/>
      </p:nvGrpSpPr>
      <p:grpSpPr>
        <a:xfrm>
          <a:off x="0" y="0"/>
          <a:ext cx="0" cy="0"/>
          <a:chOff x="0" y="0"/>
          <a:chExt cx="0" cy="0"/>
        </a:xfrm>
      </p:grpSpPr>
      <p:sp>
        <p:nvSpPr>
          <p:cNvPr id="5"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80732 w 7179512"/>
              <a:gd name="connsiteY3" fmla="*/ 1630284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10394 w 7179512"/>
              <a:gd name="connsiteY3" fmla="*/ 1640332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215194 w 7179512"/>
              <a:gd name="connsiteY3" fmla="*/ 871706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215194" y="871706"/>
                </a:lnTo>
                <a:lnTo>
                  <a:pt x="5575" y="521133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2" name="Marcador de imagen 11"/>
          <p:cNvSpPr>
            <a:spLocks noGrp="1"/>
          </p:cNvSpPr>
          <p:nvPr>
            <p:ph type="pic" sz="quarter" idx="13"/>
          </p:nvPr>
        </p:nvSpPr>
        <p:spPr>
          <a:xfrm>
            <a:off x="-46961" y="-26505"/>
            <a:ext cx="9193862" cy="3013907"/>
          </a:xfrm>
          <a:custGeom>
            <a:avLst/>
            <a:gdLst>
              <a:gd name="connsiteX0" fmla="*/ 3593205 w 9193862"/>
              <a:gd name="connsiteY0" fmla="*/ 0 h 3013907"/>
              <a:gd name="connsiteX1" fmla="*/ 9193862 w 9193862"/>
              <a:gd name="connsiteY1" fmla="*/ 0 h 3013907"/>
              <a:gd name="connsiteX2" fmla="*/ 9193862 w 9193862"/>
              <a:gd name="connsiteY2" fmla="*/ 2311542 h 3013907"/>
              <a:gd name="connsiteX3" fmla="*/ 2445604 w 9193862"/>
              <a:gd name="connsiteY3" fmla="*/ 1815548 h 3013907"/>
              <a:gd name="connsiteX4" fmla="*/ 2042007 w 9193862"/>
              <a:gd name="connsiteY4" fmla="*/ 2013313 h 3013907"/>
              <a:gd name="connsiteX5" fmla="*/ 2065686 w 9193862"/>
              <a:gd name="connsiteY5" fmla="*/ 1982843 h 3013907"/>
              <a:gd name="connsiteX6" fmla="*/ 3585983 w 9193862"/>
              <a:gd name="connsiteY6" fmla="*/ 9318 h 3013907"/>
              <a:gd name="connsiteX7" fmla="*/ 13252 w 9193862"/>
              <a:gd name="connsiteY7" fmla="*/ 0 h 3013907"/>
              <a:gd name="connsiteX8" fmla="*/ 2466250 w 9193862"/>
              <a:gd name="connsiteY8" fmla="*/ 0 h 3013907"/>
              <a:gd name="connsiteX9" fmla="*/ 2423138 w 9193862"/>
              <a:gd name="connsiteY9" fmla="*/ 99940 h 3013907"/>
              <a:gd name="connsiteX10" fmla="*/ 1457564 w 9193862"/>
              <a:gd name="connsiteY10" fmla="*/ 2289678 h 3013907"/>
              <a:gd name="connsiteX11" fmla="*/ 1451964 w 9193862"/>
              <a:gd name="connsiteY11" fmla="*/ 2302437 h 3013907"/>
              <a:gd name="connsiteX12" fmla="*/ 0 w 9193862"/>
              <a:gd name="connsiteY12" fmla="*/ 3013907 h 3013907"/>
              <a:gd name="connsiteX13" fmla="*/ 13252 w 9193862"/>
              <a:gd name="connsiteY13" fmla="*/ 0 h 301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93862" h="3013907">
                <a:moveTo>
                  <a:pt x="3593205" y="0"/>
                </a:moveTo>
                <a:lnTo>
                  <a:pt x="9193862" y="0"/>
                </a:lnTo>
                <a:lnTo>
                  <a:pt x="9193862" y="2311542"/>
                </a:lnTo>
                <a:lnTo>
                  <a:pt x="2445604" y="1815548"/>
                </a:lnTo>
                <a:lnTo>
                  <a:pt x="2042007" y="2013313"/>
                </a:lnTo>
                <a:lnTo>
                  <a:pt x="2065686" y="1982843"/>
                </a:lnTo>
                <a:cubicBezTo>
                  <a:pt x="2935118" y="863703"/>
                  <a:pt x="1603018" y="2567999"/>
                  <a:pt x="3585983" y="9318"/>
                </a:cubicBezTo>
                <a:close/>
                <a:moveTo>
                  <a:pt x="13252" y="0"/>
                </a:moveTo>
                <a:lnTo>
                  <a:pt x="2466250" y="0"/>
                </a:lnTo>
                <a:lnTo>
                  <a:pt x="2423138" y="99940"/>
                </a:lnTo>
                <a:cubicBezTo>
                  <a:pt x="1333232" y="2626206"/>
                  <a:pt x="2226844" y="537921"/>
                  <a:pt x="1457564" y="2289678"/>
                </a:cubicBezTo>
                <a:lnTo>
                  <a:pt x="1451964" y="2302437"/>
                </a:lnTo>
                <a:lnTo>
                  <a:pt x="0" y="3013907"/>
                </a:lnTo>
                <a:cubicBezTo>
                  <a:pt x="4417" y="2009271"/>
                  <a:pt x="8835" y="1004636"/>
                  <a:pt x="13252" y="0"/>
                </a:cubicBezTo>
                <a:close/>
              </a:path>
            </a:pathLst>
          </a:custGeom>
        </p:spPr>
        <p:txBody>
          <a:bodyPr wrap="square" anchor="ctr">
            <a:noAutofit/>
          </a:bodyPr>
          <a:lstStyle>
            <a:lvl1pPr marL="0" indent="0" algn="ctr">
              <a:buNone/>
              <a:defRPr sz="1200"/>
            </a:lvl1pPr>
          </a:lstStyle>
          <a:p>
            <a:endParaRPr lang="es-ES_tradnl"/>
          </a:p>
        </p:txBody>
      </p:sp>
      <p:sp>
        <p:nvSpPr>
          <p:cNvPr id="13" name="Forma libre 12"/>
          <p:cNvSpPr/>
          <p:nvPr userDrawn="1"/>
        </p:nvSpPr>
        <p:spPr>
          <a:xfrm rot="929089">
            <a:off x="1480904" y="-659528"/>
            <a:ext cx="1767483" cy="4321882"/>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257237 w 1135361"/>
              <a:gd name="connsiteY0" fmla="*/ 229523 h 3331958"/>
              <a:gd name="connsiteX1" fmla="*/ 1135361 w 1135361"/>
              <a:gd name="connsiteY1" fmla="*/ 0 h 3331958"/>
              <a:gd name="connsiteX2" fmla="*/ 51746 w 1135361"/>
              <a:gd name="connsiteY2" fmla="*/ 3331958 h 3331958"/>
              <a:gd name="connsiteX3" fmla="*/ 257408 w 1135361"/>
              <a:gd name="connsiteY3" fmla="*/ 295504 h 3331958"/>
              <a:gd name="connsiteX4" fmla="*/ 257237 w 1135361"/>
              <a:gd name="connsiteY4"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662 w 1083615"/>
              <a:gd name="connsiteY3" fmla="*/ 295504 h 3331958"/>
              <a:gd name="connsiteX4" fmla="*/ 205491 w 1083615"/>
              <a:gd name="connsiteY4" fmla="*/ 229523 h 3331958"/>
              <a:gd name="connsiteX0" fmla="*/ 260669 w 1138793"/>
              <a:gd name="connsiteY0" fmla="*/ 229523 h 3332378"/>
              <a:gd name="connsiteX1" fmla="*/ 1138793 w 1138793"/>
              <a:gd name="connsiteY1" fmla="*/ 0 h 3332378"/>
              <a:gd name="connsiteX2" fmla="*/ 55178 w 1138793"/>
              <a:gd name="connsiteY2" fmla="*/ 3331958 h 3332378"/>
              <a:gd name="connsiteX3" fmla="*/ 260669 w 1138793"/>
              <a:gd name="connsiteY3" fmla="*/ 229523 h 3332378"/>
              <a:gd name="connsiteX0" fmla="*/ 252100 w 1130224"/>
              <a:gd name="connsiteY0" fmla="*/ 229523 h 3332538"/>
              <a:gd name="connsiteX1" fmla="*/ 1130224 w 1130224"/>
              <a:gd name="connsiteY1" fmla="*/ 0 h 3332538"/>
              <a:gd name="connsiteX2" fmla="*/ 46609 w 1130224"/>
              <a:gd name="connsiteY2" fmla="*/ 3331958 h 3332538"/>
              <a:gd name="connsiteX3" fmla="*/ 252100 w 1130224"/>
              <a:gd name="connsiteY3" fmla="*/ 229523 h 333253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427399"/>
              <a:gd name="connsiteY0" fmla="*/ 215836 h 3421651"/>
              <a:gd name="connsiteX1" fmla="*/ 1427399 w 1427399"/>
              <a:gd name="connsiteY1" fmla="*/ 0 h 3421651"/>
              <a:gd name="connsiteX2" fmla="*/ 0 w 1427399"/>
              <a:gd name="connsiteY2" fmla="*/ 3421651 h 3421651"/>
              <a:gd name="connsiteX3" fmla="*/ 479380 w 1427399"/>
              <a:gd name="connsiteY3" fmla="*/ 215836 h 3421651"/>
              <a:gd name="connsiteX0" fmla="*/ 479380 w 1427399"/>
              <a:gd name="connsiteY0" fmla="*/ 215836 h 3421651"/>
              <a:gd name="connsiteX1" fmla="*/ 1427399 w 1427399"/>
              <a:gd name="connsiteY1" fmla="*/ 0 h 3421651"/>
              <a:gd name="connsiteX2" fmla="*/ 0 w 1427399"/>
              <a:gd name="connsiteY2" fmla="*/ 3421651 h 3421651"/>
              <a:gd name="connsiteX3" fmla="*/ 479380 w 1427399"/>
              <a:gd name="connsiteY3" fmla="*/ 215836 h 3421651"/>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Lst>
            <a:ahLst/>
            <a:cxnLst>
              <a:cxn ang="0">
                <a:pos x="connsiteX0" y="connsiteY0"/>
              </a:cxn>
              <a:cxn ang="0">
                <a:pos x="connsiteX1" y="connsiteY1"/>
              </a:cxn>
              <a:cxn ang="0">
                <a:pos x="connsiteX2" y="connsiteY2"/>
              </a:cxn>
              <a:cxn ang="0">
                <a:pos x="connsiteX3" y="connsiteY3"/>
              </a:cxn>
            </a:cxnLst>
            <a:rect l="l" t="t" r="r" b="b"/>
            <a:pathLst>
              <a:path w="1416061" h="3462579">
                <a:moveTo>
                  <a:pt x="468042" y="215836"/>
                </a:moveTo>
                <a:cubicBezTo>
                  <a:pt x="760750" y="139328"/>
                  <a:pt x="948096" y="138812"/>
                  <a:pt x="1416061" y="0"/>
                </a:cubicBezTo>
                <a:cubicBezTo>
                  <a:pt x="-17456" y="3494881"/>
                  <a:pt x="1428397" y="-565"/>
                  <a:pt x="0" y="3462579"/>
                </a:cubicBezTo>
                <a:cubicBezTo>
                  <a:pt x="461072" y="219111"/>
                  <a:pt x="26083" y="3426013"/>
                  <a:pt x="468042" y="21583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Forma libre 19"/>
          <p:cNvSpPr/>
          <p:nvPr userDrawn="1"/>
        </p:nvSpPr>
        <p:spPr>
          <a:xfrm rot="18433658">
            <a:off x="-965566" y="1049418"/>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p:nvPr userDrawn="1"/>
        </p:nvSpPr>
        <p:spPr>
          <a:xfrm rot="929089">
            <a:off x="1753802" y="-238269"/>
            <a:ext cx="1221684" cy="3091628"/>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257237 w 1135361"/>
              <a:gd name="connsiteY0" fmla="*/ 229523 h 3331958"/>
              <a:gd name="connsiteX1" fmla="*/ 1135361 w 1135361"/>
              <a:gd name="connsiteY1" fmla="*/ 0 h 3331958"/>
              <a:gd name="connsiteX2" fmla="*/ 51746 w 1135361"/>
              <a:gd name="connsiteY2" fmla="*/ 3331958 h 3331958"/>
              <a:gd name="connsiteX3" fmla="*/ 257408 w 1135361"/>
              <a:gd name="connsiteY3" fmla="*/ 295504 h 3331958"/>
              <a:gd name="connsiteX4" fmla="*/ 257237 w 1135361"/>
              <a:gd name="connsiteY4"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662 w 1083615"/>
              <a:gd name="connsiteY3" fmla="*/ 295504 h 3331958"/>
              <a:gd name="connsiteX4" fmla="*/ 205491 w 1083615"/>
              <a:gd name="connsiteY4" fmla="*/ 229523 h 3331958"/>
              <a:gd name="connsiteX0" fmla="*/ 260669 w 1138793"/>
              <a:gd name="connsiteY0" fmla="*/ 229523 h 3332378"/>
              <a:gd name="connsiteX1" fmla="*/ 1138793 w 1138793"/>
              <a:gd name="connsiteY1" fmla="*/ 0 h 3332378"/>
              <a:gd name="connsiteX2" fmla="*/ 55178 w 1138793"/>
              <a:gd name="connsiteY2" fmla="*/ 3331958 h 3332378"/>
              <a:gd name="connsiteX3" fmla="*/ 260669 w 1138793"/>
              <a:gd name="connsiteY3" fmla="*/ 229523 h 3332378"/>
              <a:gd name="connsiteX0" fmla="*/ 252100 w 1130224"/>
              <a:gd name="connsiteY0" fmla="*/ 229523 h 3332538"/>
              <a:gd name="connsiteX1" fmla="*/ 1130224 w 1130224"/>
              <a:gd name="connsiteY1" fmla="*/ 0 h 3332538"/>
              <a:gd name="connsiteX2" fmla="*/ 46609 w 1130224"/>
              <a:gd name="connsiteY2" fmla="*/ 3331958 h 3332538"/>
              <a:gd name="connsiteX3" fmla="*/ 252100 w 1130224"/>
              <a:gd name="connsiteY3" fmla="*/ 229523 h 333253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Lst>
            <a:ahLst/>
            <a:cxnLst>
              <a:cxn ang="0">
                <a:pos x="connsiteX0" y="connsiteY0"/>
              </a:cxn>
              <a:cxn ang="0">
                <a:pos x="connsiteX1" y="connsiteY1"/>
              </a:cxn>
              <a:cxn ang="0">
                <a:pos x="connsiteX2" y="connsiteY2"/>
              </a:cxn>
              <a:cxn ang="0">
                <a:pos x="connsiteX3" y="connsiteY3"/>
              </a:cxn>
            </a:cxnLst>
            <a:rect l="l" t="t" r="r" b="b"/>
            <a:pathLst>
              <a:path w="1357504" h="3435338">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Marcador de texto 7"/>
          <p:cNvSpPr>
            <a:spLocks noGrp="1"/>
          </p:cNvSpPr>
          <p:nvPr>
            <p:ph type="body" sz="quarter" idx="11" hasCustomPrompt="1"/>
          </p:nvPr>
        </p:nvSpPr>
        <p:spPr>
          <a:xfrm>
            <a:off x="1486931" y="3167817"/>
            <a:ext cx="2415453"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1486931" y="3427492"/>
            <a:ext cx="3652613"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7" name="Rectángulo redondeado 6"/>
          <p:cNvSpPr/>
          <p:nvPr userDrawn="1"/>
        </p:nvSpPr>
        <p:spPr>
          <a:xfrm>
            <a:off x="1363268" y="3167817"/>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581409927"/>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9_Number title">
    <p:spTree>
      <p:nvGrpSpPr>
        <p:cNvPr id="1" name=""/>
        <p:cNvGrpSpPr/>
        <p:nvPr/>
      </p:nvGrpSpPr>
      <p:grpSpPr>
        <a:xfrm>
          <a:off x="0" y="0"/>
          <a:ext cx="0" cy="0"/>
          <a:chOff x="0" y="0"/>
          <a:chExt cx="0" cy="0"/>
        </a:xfrm>
      </p:grpSpPr>
      <p:sp>
        <p:nvSpPr>
          <p:cNvPr id="5"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80732 w 7179512"/>
              <a:gd name="connsiteY3" fmla="*/ 1630284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10394 w 7179512"/>
              <a:gd name="connsiteY3" fmla="*/ 1640332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215194 w 7179512"/>
              <a:gd name="connsiteY3" fmla="*/ 871706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215194" y="871706"/>
                </a:lnTo>
                <a:lnTo>
                  <a:pt x="5575" y="521133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2" name="Marcador de imagen 11"/>
          <p:cNvSpPr>
            <a:spLocks noGrp="1"/>
          </p:cNvSpPr>
          <p:nvPr>
            <p:ph type="pic" sz="quarter" idx="13"/>
          </p:nvPr>
        </p:nvSpPr>
        <p:spPr>
          <a:xfrm>
            <a:off x="-46961" y="-26505"/>
            <a:ext cx="9193862" cy="3013907"/>
          </a:xfrm>
          <a:custGeom>
            <a:avLst/>
            <a:gdLst>
              <a:gd name="connsiteX0" fmla="*/ 3593205 w 9193862"/>
              <a:gd name="connsiteY0" fmla="*/ 0 h 3013907"/>
              <a:gd name="connsiteX1" fmla="*/ 9193862 w 9193862"/>
              <a:gd name="connsiteY1" fmla="*/ 0 h 3013907"/>
              <a:gd name="connsiteX2" fmla="*/ 9193862 w 9193862"/>
              <a:gd name="connsiteY2" fmla="*/ 2311542 h 3013907"/>
              <a:gd name="connsiteX3" fmla="*/ 2445604 w 9193862"/>
              <a:gd name="connsiteY3" fmla="*/ 1815548 h 3013907"/>
              <a:gd name="connsiteX4" fmla="*/ 2042007 w 9193862"/>
              <a:gd name="connsiteY4" fmla="*/ 2013313 h 3013907"/>
              <a:gd name="connsiteX5" fmla="*/ 2065686 w 9193862"/>
              <a:gd name="connsiteY5" fmla="*/ 1982843 h 3013907"/>
              <a:gd name="connsiteX6" fmla="*/ 3585983 w 9193862"/>
              <a:gd name="connsiteY6" fmla="*/ 9318 h 3013907"/>
              <a:gd name="connsiteX7" fmla="*/ 13252 w 9193862"/>
              <a:gd name="connsiteY7" fmla="*/ 0 h 3013907"/>
              <a:gd name="connsiteX8" fmla="*/ 2466250 w 9193862"/>
              <a:gd name="connsiteY8" fmla="*/ 0 h 3013907"/>
              <a:gd name="connsiteX9" fmla="*/ 2423138 w 9193862"/>
              <a:gd name="connsiteY9" fmla="*/ 99940 h 3013907"/>
              <a:gd name="connsiteX10" fmla="*/ 1457564 w 9193862"/>
              <a:gd name="connsiteY10" fmla="*/ 2289678 h 3013907"/>
              <a:gd name="connsiteX11" fmla="*/ 1451964 w 9193862"/>
              <a:gd name="connsiteY11" fmla="*/ 2302437 h 3013907"/>
              <a:gd name="connsiteX12" fmla="*/ 0 w 9193862"/>
              <a:gd name="connsiteY12" fmla="*/ 3013907 h 3013907"/>
              <a:gd name="connsiteX13" fmla="*/ 13252 w 9193862"/>
              <a:gd name="connsiteY13" fmla="*/ 0 h 301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93862" h="3013907">
                <a:moveTo>
                  <a:pt x="3593205" y="0"/>
                </a:moveTo>
                <a:lnTo>
                  <a:pt x="9193862" y="0"/>
                </a:lnTo>
                <a:lnTo>
                  <a:pt x="9193862" y="2311542"/>
                </a:lnTo>
                <a:lnTo>
                  <a:pt x="2445604" y="1815548"/>
                </a:lnTo>
                <a:lnTo>
                  <a:pt x="2042007" y="2013313"/>
                </a:lnTo>
                <a:lnTo>
                  <a:pt x="2065686" y="1982843"/>
                </a:lnTo>
                <a:cubicBezTo>
                  <a:pt x="2935118" y="863703"/>
                  <a:pt x="1603018" y="2567999"/>
                  <a:pt x="3585983" y="9318"/>
                </a:cubicBezTo>
                <a:close/>
                <a:moveTo>
                  <a:pt x="13252" y="0"/>
                </a:moveTo>
                <a:lnTo>
                  <a:pt x="2466250" y="0"/>
                </a:lnTo>
                <a:lnTo>
                  <a:pt x="2423138" y="99940"/>
                </a:lnTo>
                <a:cubicBezTo>
                  <a:pt x="1333232" y="2626206"/>
                  <a:pt x="2226844" y="537921"/>
                  <a:pt x="1457564" y="2289678"/>
                </a:cubicBezTo>
                <a:lnTo>
                  <a:pt x="1451964" y="2302437"/>
                </a:lnTo>
                <a:lnTo>
                  <a:pt x="0" y="3013907"/>
                </a:lnTo>
                <a:cubicBezTo>
                  <a:pt x="4417" y="2009271"/>
                  <a:pt x="8835" y="1004636"/>
                  <a:pt x="13252" y="0"/>
                </a:cubicBezTo>
                <a:close/>
              </a:path>
            </a:pathLst>
          </a:custGeom>
        </p:spPr>
        <p:txBody>
          <a:bodyPr wrap="square" anchor="ctr">
            <a:noAutofit/>
          </a:bodyPr>
          <a:lstStyle>
            <a:lvl1pPr marL="0" indent="0" algn="ctr">
              <a:buNone/>
              <a:defRPr sz="1200"/>
            </a:lvl1pPr>
          </a:lstStyle>
          <a:p>
            <a:endParaRPr lang="es-ES_tradnl"/>
          </a:p>
        </p:txBody>
      </p:sp>
      <p:sp>
        <p:nvSpPr>
          <p:cNvPr id="13" name="Forma libre 12"/>
          <p:cNvSpPr/>
          <p:nvPr userDrawn="1"/>
        </p:nvSpPr>
        <p:spPr>
          <a:xfrm rot="929089">
            <a:off x="1480904" y="-659528"/>
            <a:ext cx="1767483" cy="4321882"/>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257237 w 1135361"/>
              <a:gd name="connsiteY0" fmla="*/ 229523 h 3331958"/>
              <a:gd name="connsiteX1" fmla="*/ 1135361 w 1135361"/>
              <a:gd name="connsiteY1" fmla="*/ 0 h 3331958"/>
              <a:gd name="connsiteX2" fmla="*/ 51746 w 1135361"/>
              <a:gd name="connsiteY2" fmla="*/ 3331958 h 3331958"/>
              <a:gd name="connsiteX3" fmla="*/ 257408 w 1135361"/>
              <a:gd name="connsiteY3" fmla="*/ 295504 h 3331958"/>
              <a:gd name="connsiteX4" fmla="*/ 257237 w 1135361"/>
              <a:gd name="connsiteY4"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662 w 1083615"/>
              <a:gd name="connsiteY3" fmla="*/ 295504 h 3331958"/>
              <a:gd name="connsiteX4" fmla="*/ 205491 w 1083615"/>
              <a:gd name="connsiteY4" fmla="*/ 229523 h 3331958"/>
              <a:gd name="connsiteX0" fmla="*/ 260669 w 1138793"/>
              <a:gd name="connsiteY0" fmla="*/ 229523 h 3332378"/>
              <a:gd name="connsiteX1" fmla="*/ 1138793 w 1138793"/>
              <a:gd name="connsiteY1" fmla="*/ 0 h 3332378"/>
              <a:gd name="connsiteX2" fmla="*/ 55178 w 1138793"/>
              <a:gd name="connsiteY2" fmla="*/ 3331958 h 3332378"/>
              <a:gd name="connsiteX3" fmla="*/ 260669 w 1138793"/>
              <a:gd name="connsiteY3" fmla="*/ 229523 h 3332378"/>
              <a:gd name="connsiteX0" fmla="*/ 252100 w 1130224"/>
              <a:gd name="connsiteY0" fmla="*/ 229523 h 3332538"/>
              <a:gd name="connsiteX1" fmla="*/ 1130224 w 1130224"/>
              <a:gd name="connsiteY1" fmla="*/ 0 h 3332538"/>
              <a:gd name="connsiteX2" fmla="*/ 46609 w 1130224"/>
              <a:gd name="connsiteY2" fmla="*/ 3331958 h 3332538"/>
              <a:gd name="connsiteX3" fmla="*/ 252100 w 1130224"/>
              <a:gd name="connsiteY3" fmla="*/ 229523 h 333253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427399"/>
              <a:gd name="connsiteY0" fmla="*/ 215836 h 3421651"/>
              <a:gd name="connsiteX1" fmla="*/ 1427399 w 1427399"/>
              <a:gd name="connsiteY1" fmla="*/ 0 h 3421651"/>
              <a:gd name="connsiteX2" fmla="*/ 0 w 1427399"/>
              <a:gd name="connsiteY2" fmla="*/ 3421651 h 3421651"/>
              <a:gd name="connsiteX3" fmla="*/ 479380 w 1427399"/>
              <a:gd name="connsiteY3" fmla="*/ 215836 h 3421651"/>
              <a:gd name="connsiteX0" fmla="*/ 479380 w 1427399"/>
              <a:gd name="connsiteY0" fmla="*/ 215836 h 3421651"/>
              <a:gd name="connsiteX1" fmla="*/ 1427399 w 1427399"/>
              <a:gd name="connsiteY1" fmla="*/ 0 h 3421651"/>
              <a:gd name="connsiteX2" fmla="*/ 0 w 1427399"/>
              <a:gd name="connsiteY2" fmla="*/ 3421651 h 3421651"/>
              <a:gd name="connsiteX3" fmla="*/ 479380 w 1427399"/>
              <a:gd name="connsiteY3" fmla="*/ 215836 h 3421651"/>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Lst>
            <a:ahLst/>
            <a:cxnLst>
              <a:cxn ang="0">
                <a:pos x="connsiteX0" y="connsiteY0"/>
              </a:cxn>
              <a:cxn ang="0">
                <a:pos x="connsiteX1" y="connsiteY1"/>
              </a:cxn>
              <a:cxn ang="0">
                <a:pos x="connsiteX2" y="connsiteY2"/>
              </a:cxn>
              <a:cxn ang="0">
                <a:pos x="connsiteX3" y="connsiteY3"/>
              </a:cxn>
            </a:cxnLst>
            <a:rect l="l" t="t" r="r" b="b"/>
            <a:pathLst>
              <a:path w="1416061" h="3462579">
                <a:moveTo>
                  <a:pt x="468042" y="215836"/>
                </a:moveTo>
                <a:cubicBezTo>
                  <a:pt x="760750" y="139328"/>
                  <a:pt x="948096" y="138812"/>
                  <a:pt x="1416061" y="0"/>
                </a:cubicBezTo>
                <a:cubicBezTo>
                  <a:pt x="-17456" y="3494881"/>
                  <a:pt x="1428397" y="-565"/>
                  <a:pt x="0" y="3462579"/>
                </a:cubicBezTo>
                <a:cubicBezTo>
                  <a:pt x="461072" y="219111"/>
                  <a:pt x="26083" y="3426013"/>
                  <a:pt x="468042" y="21583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Forma libre 19"/>
          <p:cNvSpPr/>
          <p:nvPr userDrawn="1"/>
        </p:nvSpPr>
        <p:spPr>
          <a:xfrm rot="18433658">
            <a:off x="-965566" y="1049418"/>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p:nvPr userDrawn="1"/>
        </p:nvSpPr>
        <p:spPr>
          <a:xfrm rot="929089">
            <a:off x="1753802" y="-238269"/>
            <a:ext cx="1221684" cy="3091628"/>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257237 w 1135361"/>
              <a:gd name="connsiteY0" fmla="*/ 229523 h 3331958"/>
              <a:gd name="connsiteX1" fmla="*/ 1135361 w 1135361"/>
              <a:gd name="connsiteY1" fmla="*/ 0 h 3331958"/>
              <a:gd name="connsiteX2" fmla="*/ 51746 w 1135361"/>
              <a:gd name="connsiteY2" fmla="*/ 3331958 h 3331958"/>
              <a:gd name="connsiteX3" fmla="*/ 257408 w 1135361"/>
              <a:gd name="connsiteY3" fmla="*/ 295504 h 3331958"/>
              <a:gd name="connsiteX4" fmla="*/ 257237 w 1135361"/>
              <a:gd name="connsiteY4"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662 w 1083615"/>
              <a:gd name="connsiteY3" fmla="*/ 295504 h 3331958"/>
              <a:gd name="connsiteX4" fmla="*/ 205491 w 1083615"/>
              <a:gd name="connsiteY4" fmla="*/ 229523 h 3331958"/>
              <a:gd name="connsiteX0" fmla="*/ 260669 w 1138793"/>
              <a:gd name="connsiteY0" fmla="*/ 229523 h 3332378"/>
              <a:gd name="connsiteX1" fmla="*/ 1138793 w 1138793"/>
              <a:gd name="connsiteY1" fmla="*/ 0 h 3332378"/>
              <a:gd name="connsiteX2" fmla="*/ 55178 w 1138793"/>
              <a:gd name="connsiteY2" fmla="*/ 3331958 h 3332378"/>
              <a:gd name="connsiteX3" fmla="*/ 260669 w 1138793"/>
              <a:gd name="connsiteY3" fmla="*/ 229523 h 3332378"/>
              <a:gd name="connsiteX0" fmla="*/ 252100 w 1130224"/>
              <a:gd name="connsiteY0" fmla="*/ 229523 h 3332538"/>
              <a:gd name="connsiteX1" fmla="*/ 1130224 w 1130224"/>
              <a:gd name="connsiteY1" fmla="*/ 0 h 3332538"/>
              <a:gd name="connsiteX2" fmla="*/ 46609 w 1130224"/>
              <a:gd name="connsiteY2" fmla="*/ 3331958 h 3332538"/>
              <a:gd name="connsiteX3" fmla="*/ 252100 w 1130224"/>
              <a:gd name="connsiteY3" fmla="*/ 229523 h 333253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Lst>
            <a:ahLst/>
            <a:cxnLst>
              <a:cxn ang="0">
                <a:pos x="connsiteX0" y="connsiteY0"/>
              </a:cxn>
              <a:cxn ang="0">
                <a:pos x="connsiteX1" y="connsiteY1"/>
              </a:cxn>
              <a:cxn ang="0">
                <a:pos x="connsiteX2" y="connsiteY2"/>
              </a:cxn>
              <a:cxn ang="0">
                <a:pos x="connsiteX3" y="connsiteY3"/>
              </a:cxn>
            </a:cxnLst>
            <a:rect l="l" t="t" r="r" b="b"/>
            <a:pathLst>
              <a:path w="1357504" h="3435338">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164894001"/>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2_Number title">
    <p:spTree>
      <p:nvGrpSpPr>
        <p:cNvPr id="1" name=""/>
        <p:cNvGrpSpPr/>
        <p:nvPr/>
      </p:nvGrpSpPr>
      <p:grpSpPr>
        <a:xfrm>
          <a:off x="0" y="0"/>
          <a:ext cx="0" cy="0"/>
          <a:chOff x="0" y="0"/>
          <a:chExt cx="0" cy="0"/>
        </a:xfrm>
      </p:grpSpPr>
      <p:sp>
        <p:nvSpPr>
          <p:cNvPr id="5"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80732 w 7179512"/>
              <a:gd name="connsiteY3" fmla="*/ 1630284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10394 w 7179512"/>
              <a:gd name="connsiteY3" fmla="*/ 1640332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215194 w 7179512"/>
              <a:gd name="connsiteY3" fmla="*/ 871706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215194" y="871706"/>
                </a:lnTo>
                <a:lnTo>
                  <a:pt x="5575" y="521133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2" name="Marcador de imagen 11"/>
          <p:cNvSpPr>
            <a:spLocks noGrp="1"/>
          </p:cNvSpPr>
          <p:nvPr>
            <p:ph type="pic" sz="quarter" idx="13"/>
          </p:nvPr>
        </p:nvSpPr>
        <p:spPr>
          <a:xfrm>
            <a:off x="-1" y="-26504"/>
            <a:ext cx="9146901" cy="2511288"/>
          </a:xfrm>
          <a:prstGeom prst="rect">
            <a:avLst/>
          </a:prstGeom>
        </p:spPr>
        <p:txBody>
          <a:bodyPr wrap="square" anchor="ctr">
            <a:noAutofit/>
          </a:bodyPr>
          <a:lstStyle>
            <a:lvl1pPr marL="0" indent="0" algn="ctr">
              <a:buNone/>
              <a:defRPr sz="1200"/>
            </a:lvl1pPr>
          </a:lstStyle>
          <a:p>
            <a:endParaRPr lang="es-ES_tradnl"/>
          </a:p>
        </p:txBody>
      </p:sp>
      <p:sp>
        <p:nvSpPr>
          <p:cNvPr id="20" name="Forma libre 19"/>
          <p:cNvSpPr/>
          <p:nvPr userDrawn="1"/>
        </p:nvSpPr>
        <p:spPr>
          <a:xfrm rot="18433658">
            <a:off x="-965566" y="1049418"/>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Marcador de texto 7"/>
          <p:cNvSpPr>
            <a:spLocks noGrp="1"/>
          </p:cNvSpPr>
          <p:nvPr>
            <p:ph type="body" sz="quarter" idx="11" hasCustomPrompt="1"/>
          </p:nvPr>
        </p:nvSpPr>
        <p:spPr>
          <a:xfrm>
            <a:off x="1486931" y="2790135"/>
            <a:ext cx="2415453"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4" name="Marcador de texto 7"/>
          <p:cNvSpPr>
            <a:spLocks noGrp="1"/>
          </p:cNvSpPr>
          <p:nvPr>
            <p:ph type="body" sz="quarter" idx="12" hasCustomPrompt="1"/>
          </p:nvPr>
        </p:nvSpPr>
        <p:spPr>
          <a:xfrm>
            <a:off x="1486931" y="3049810"/>
            <a:ext cx="3652613"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15" name="Rectángulo redondeado 14"/>
          <p:cNvSpPr/>
          <p:nvPr userDrawn="1"/>
        </p:nvSpPr>
        <p:spPr>
          <a:xfrm>
            <a:off x="1363268" y="2790135"/>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891530538"/>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3_Number title">
    <p:spTree>
      <p:nvGrpSpPr>
        <p:cNvPr id="1" name=""/>
        <p:cNvGrpSpPr/>
        <p:nvPr/>
      </p:nvGrpSpPr>
      <p:grpSpPr>
        <a:xfrm>
          <a:off x="0" y="0"/>
          <a:ext cx="0" cy="0"/>
          <a:chOff x="0" y="0"/>
          <a:chExt cx="0" cy="0"/>
        </a:xfrm>
      </p:grpSpPr>
      <p:sp>
        <p:nvSpPr>
          <p:cNvPr id="5" name="Paralelogramo 1"/>
          <p:cNvSpPr/>
          <p:nvPr userDrawn="1"/>
        </p:nvSpPr>
        <p:spPr>
          <a:xfrm>
            <a:off x="-10293" y="1729410"/>
            <a:ext cx="4031464" cy="3463604"/>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80732 w 7179512"/>
              <a:gd name="connsiteY3" fmla="*/ 1630284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10394 w 7179512"/>
              <a:gd name="connsiteY3" fmla="*/ 1640332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215194 w 7179512"/>
              <a:gd name="connsiteY3" fmla="*/ 871706 h 5211337"/>
              <a:gd name="connsiteX4" fmla="*/ 5575 w 7179512"/>
              <a:gd name="connsiteY4" fmla="*/ 5211337 h 5211337"/>
              <a:gd name="connsiteX0" fmla="*/ 585 w 7174522"/>
              <a:gd name="connsiteY0" fmla="*/ 6645746 h 6645746"/>
              <a:gd name="connsiteX1" fmla="*/ 13285 w 7174522"/>
              <a:gd name="connsiteY1" fmla="*/ 0 h 6645746"/>
              <a:gd name="connsiteX2" fmla="*/ 7174522 w 7174522"/>
              <a:gd name="connsiteY2" fmla="*/ 1439853 h 6645746"/>
              <a:gd name="connsiteX3" fmla="*/ 2210204 w 7174522"/>
              <a:gd name="connsiteY3" fmla="*/ 2306115 h 6645746"/>
              <a:gd name="connsiteX4" fmla="*/ 585 w 7174522"/>
              <a:gd name="connsiteY4" fmla="*/ 6645746 h 6645746"/>
              <a:gd name="connsiteX0" fmla="*/ 585 w 7412080"/>
              <a:gd name="connsiteY0" fmla="*/ 6645746 h 6645746"/>
              <a:gd name="connsiteX1" fmla="*/ 13285 w 7412080"/>
              <a:gd name="connsiteY1" fmla="*/ 0 h 6645746"/>
              <a:gd name="connsiteX2" fmla="*/ 7412080 w 7412080"/>
              <a:gd name="connsiteY2" fmla="*/ 617459 h 6645746"/>
              <a:gd name="connsiteX3" fmla="*/ 2210204 w 7412080"/>
              <a:gd name="connsiteY3" fmla="*/ 2306115 h 6645746"/>
              <a:gd name="connsiteX4" fmla="*/ 585 w 7412080"/>
              <a:gd name="connsiteY4" fmla="*/ 6645746 h 6645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2080" h="6645746">
                <a:moveTo>
                  <a:pt x="585" y="6645746"/>
                </a:moveTo>
                <a:cubicBezTo>
                  <a:pt x="-3751" y="5634702"/>
                  <a:pt x="17621" y="1011044"/>
                  <a:pt x="13285" y="0"/>
                </a:cubicBezTo>
                <a:lnTo>
                  <a:pt x="7412080" y="617459"/>
                </a:lnTo>
                <a:lnTo>
                  <a:pt x="2210204" y="2306115"/>
                </a:lnTo>
                <a:lnTo>
                  <a:pt x="585" y="66457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2" name="Marcador de imagen 11"/>
          <p:cNvSpPr>
            <a:spLocks noGrp="1"/>
          </p:cNvSpPr>
          <p:nvPr>
            <p:ph type="pic" sz="quarter" idx="13"/>
          </p:nvPr>
        </p:nvSpPr>
        <p:spPr>
          <a:xfrm>
            <a:off x="-9940" y="-26504"/>
            <a:ext cx="9156840" cy="2511288"/>
          </a:xfrm>
          <a:custGeom>
            <a:avLst/>
            <a:gdLst>
              <a:gd name="connsiteX0" fmla="*/ 0 w 9146901"/>
              <a:gd name="connsiteY0" fmla="*/ 0 h 2511288"/>
              <a:gd name="connsiteX1" fmla="*/ 9146901 w 9146901"/>
              <a:gd name="connsiteY1" fmla="*/ 0 h 2511288"/>
              <a:gd name="connsiteX2" fmla="*/ 9146901 w 9146901"/>
              <a:gd name="connsiteY2" fmla="*/ 2511288 h 2511288"/>
              <a:gd name="connsiteX3" fmla="*/ 0 w 9146901"/>
              <a:gd name="connsiteY3" fmla="*/ 2511288 h 2511288"/>
              <a:gd name="connsiteX4" fmla="*/ 0 w 9146901"/>
              <a:gd name="connsiteY4" fmla="*/ 0 h 2511288"/>
              <a:gd name="connsiteX0" fmla="*/ 9939 w 9156840"/>
              <a:gd name="connsiteY0" fmla="*/ 0 h 2511288"/>
              <a:gd name="connsiteX1" fmla="*/ 9156840 w 9156840"/>
              <a:gd name="connsiteY1" fmla="*/ 0 h 2511288"/>
              <a:gd name="connsiteX2" fmla="*/ 9156840 w 9156840"/>
              <a:gd name="connsiteY2" fmla="*/ 2511288 h 2511288"/>
              <a:gd name="connsiteX3" fmla="*/ 0 w 9156840"/>
              <a:gd name="connsiteY3" fmla="*/ 1765853 h 2511288"/>
              <a:gd name="connsiteX4" fmla="*/ 9939 w 9156840"/>
              <a:gd name="connsiteY4" fmla="*/ 0 h 2511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840" h="2511288">
                <a:moveTo>
                  <a:pt x="9939" y="0"/>
                </a:moveTo>
                <a:lnTo>
                  <a:pt x="9156840" y="0"/>
                </a:lnTo>
                <a:lnTo>
                  <a:pt x="9156840" y="2511288"/>
                </a:lnTo>
                <a:lnTo>
                  <a:pt x="0" y="1765853"/>
                </a:lnTo>
                <a:lnTo>
                  <a:pt x="9939" y="0"/>
                </a:lnTo>
                <a:close/>
              </a:path>
            </a:pathLst>
          </a:custGeom>
        </p:spPr>
        <p:txBody>
          <a:bodyPr wrap="square" anchor="ctr">
            <a:noAutofit/>
          </a:bodyPr>
          <a:lstStyle>
            <a:lvl1pPr marL="0" indent="0" algn="ctr">
              <a:buNone/>
              <a:defRPr sz="1200"/>
            </a:lvl1pPr>
          </a:lstStyle>
          <a:p>
            <a:endParaRPr lang="es-ES_tradnl"/>
          </a:p>
        </p:txBody>
      </p:sp>
      <p:sp>
        <p:nvSpPr>
          <p:cNvPr id="20" name="Forma libre 19"/>
          <p:cNvSpPr/>
          <p:nvPr userDrawn="1"/>
        </p:nvSpPr>
        <p:spPr>
          <a:xfrm rot="18433658">
            <a:off x="-965566" y="1049418"/>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Marcador de texto 7"/>
          <p:cNvSpPr>
            <a:spLocks noGrp="1"/>
          </p:cNvSpPr>
          <p:nvPr>
            <p:ph type="body" sz="quarter" idx="11" hasCustomPrompt="1"/>
          </p:nvPr>
        </p:nvSpPr>
        <p:spPr>
          <a:xfrm>
            <a:off x="1486931" y="636473"/>
            <a:ext cx="3652613" cy="302923"/>
          </a:xfrm>
          <a:prstGeom prst="rect">
            <a:avLst/>
          </a:prstGeom>
          <a:noFill/>
        </p:spPr>
        <p:txBody>
          <a:bodyPr vert="horz" lIns="0" tIns="72000" rIns="0" bIns="0" anchor="t"/>
          <a:lstStyle>
            <a:lvl1pPr marL="0" indent="0" algn="l">
              <a:buNone/>
              <a:defRPr sz="1200" b="0" i="0">
                <a:solidFill>
                  <a:schemeClr val="bg1"/>
                </a:solidFill>
                <a:latin typeface="Raleway" charset="0"/>
                <a:ea typeface="Raleway" charset="0"/>
                <a:cs typeface="Raleway" charset="0"/>
              </a:defRPr>
            </a:lvl1pPr>
          </a:lstStyle>
          <a:p>
            <a:pPr lvl="0"/>
            <a:r>
              <a:rPr lang="es-ES_tradnl" dirty="0"/>
              <a:t>YOUR TITLE HERE</a:t>
            </a:r>
          </a:p>
        </p:txBody>
      </p:sp>
      <p:sp>
        <p:nvSpPr>
          <p:cNvPr id="9" name="Marcador de texto 7"/>
          <p:cNvSpPr>
            <a:spLocks noGrp="1"/>
          </p:cNvSpPr>
          <p:nvPr>
            <p:ph type="body" sz="quarter" idx="12" hasCustomPrompt="1"/>
          </p:nvPr>
        </p:nvSpPr>
        <p:spPr>
          <a:xfrm>
            <a:off x="1486931" y="896148"/>
            <a:ext cx="3652613" cy="552128"/>
          </a:xfrm>
          <a:prstGeom prst="rect">
            <a:avLst/>
          </a:prstGeom>
          <a:noFill/>
        </p:spPr>
        <p:txBody>
          <a:bodyPr vert="horz" lIns="0" tIns="72000" rIns="0" bIns="0" anchor="t"/>
          <a:lstStyle>
            <a:lvl1pPr marL="0" indent="0" algn="l">
              <a:buNone/>
              <a:defRPr sz="2500" b="1" i="0">
                <a:solidFill>
                  <a:schemeClr val="bg1"/>
                </a:solidFill>
                <a:latin typeface="Raleway Black" charset="0"/>
                <a:ea typeface="Raleway Black" charset="0"/>
                <a:cs typeface="Raleway Black" charset="0"/>
              </a:defRPr>
            </a:lvl1pPr>
          </a:lstStyle>
          <a:p>
            <a:pPr lvl="0"/>
            <a:r>
              <a:rPr lang="es-ES_tradnl"/>
              <a:t>TITLE EXAMPLE</a:t>
            </a:r>
            <a:endParaRPr lang="es-ES_tradnl" dirty="0"/>
          </a:p>
        </p:txBody>
      </p:sp>
    </p:spTree>
    <p:extLst>
      <p:ext uri="{BB962C8B-B14F-4D97-AF65-F5344CB8AC3E}">
        <p14:creationId xmlns:p14="http://schemas.microsoft.com/office/powerpoint/2010/main" val="1945060161"/>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9_Number title">
    <p:spTree>
      <p:nvGrpSpPr>
        <p:cNvPr id="1" name=""/>
        <p:cNvGrpSpPr/>
        <p:nvPr/>
      </p:nvGrpSpPr>
      <p:grpSpPr>
        <a:xfrm>
          <a:off x="0" y="0"/>
          <a:ext cx="0" cy="0"/>
          <a:chOff x="0" y="0"/>
          <a:chExt cx="0" cy="0"/>
        </a:xfrm>
      </p:grpSpPr>
      <p:sp>
        <p:nvSpPr>
          <p:cNvPr id="5"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80732 w 7179512"/>
              <a:gd name="connsiteY3" fmla="*/ 1630284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10394 w 7179512"/>
              <a:gd name="connsiteY3" fmla="*/ 1640332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215194 w 7179512"/>
              <a:gd name="connsiteY3" fmla="*/ 871706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215194" y="871706"/>
                </a:lnTo>
                <a:lnTo>
                  <a:pt x="5575" y="521133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2" name="Marcador de imagen 11"/>
          <p:cNvSpPr>
            <a:spLocks noGrp="1"/>
          </p:cNvSpPr>
          <p:nvPr>
            <p:ph type="pic" sz="quarter" idx="13"/>
          </p:nvPr>
        </p:nvSpPr>
        <p:spPr>
          <a:xfrm>
            <a:off x="-46961" y="-26505"/>
            <a:ext cx="9193862" cy="3013907"/>
          </a:xfrm>
          <a:custGeom>
            <a:avLst/>
            <a:gdLst>
              <a:gd name="connsiteX0" fmla="*/ 3593205 w 9193862"/>
              <a:gd name="connsiteY0" fmla="*/ 0 h 3013907"/>
              <a:gd name="connsiteX1" fmla="*/ 9193862 w 9193862"/>
              <a:gd name="connsiteY1" fmla="*/ 0 h 3013907"/>
              <a:gd name="connsiteX2" fmla="*/ 9193862 w 9193862"/>
              <a:gd name="connsiteY2" fmla="*/ 2311542 h 3013907"/>
              <a:gd name="connsiteX3" fmla="*/ 2445604 w 9193862"/>
              <a:gd name="connsiteY3" fmla="*/ 1815548 h 3013907"/>
              <a:gd name="connsiteX4" fmla="*/ 2042007 w 9193862"/>
              <a:gd name="connsiteY4" fmla="*/ 2013313 h 3013907"/>
              <a:gd name="connsiteX5" fmla="*/ 2065686 w 9193862"/>
              <a:gd name="connsiteY5" fmla="*/ 1982843 h 3013907"/>
              <a:gd name="connsiteX6" fmla="*/ 3585983 w 9193862"/>
              <a:gd name="connsiteY6" fmla="*/ 9318 h 3013907"/>
              <a:gd name="connsiteX7" fmla="*/ 13252 w 9193862"/>
              <a:gd name="connsiteY7" fmla="*/ 0 h 3013907"/>
              <a:gd name="connsiteX8" fmla="*/ 2466250 w 9193862"/>
              <a:gd name="connsiteY8" fmla="*/ 0 h 3013907"/>
              <a:gd name="connsiteX9" fmla="*/ 2423138 w 9193862"/>
              <a:gd name="connsiteY9" fmla="*/ 99940 h 3013907"/>
              <a:gd name="connsiteX10" fmla="*/ 1457564 w 9193862"/>
              <a:gd name="connsiteY10" fmla="*/ 2289678 h 3013907"/>
              <a:gd name="connsiteX11" fmla="*/ 1451964 w 9193862"/>
              <a:gd name="connsiteY11" fmla="*/ 2302437 h 3013907"/>
              <a:gd name="connsiteX12" fmla="*/ 0 w 9193862"/>
              <a:gd name="connsiteY12" fmla="*/ 3013907 h 3013907"/>
              <a:gd name="connsiteX13" fmla="*/ 13252 w 9193862"/>
              <a:gd name="connsiteY13" fmla="*/ 0 h 301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93862" h="3013907">
                <a:moveTo>
                  <a:pt x="3593205" y="0"/>
                </a:moveTo>
                <a:lnTo>
                  <a:pt x="9193862" y="0"/>
                </a:lnTo>
                <a:lnTo>
                  <a:pt x="9193862" y="2311542"/>
                </a:lnTo>
                <a:lnTo>
                  <a:pt x="2445604" y="1815548"/>
                </a:lnTo>
                <a:lnTo>
                  <a:pt x="2042007" y="2013313"/>
                </a:lnTo>
                <a:lnTo>
                  <a:pt x="2065686" y="1982843"/>
                </a:lnTo>
                <a:cubicBezTo>
                  <a:pt x="2935118" y="863703"/>
                  <a:pt x="1603018" y="2567999"/>
                  <a:pt x="3585983" y="9318"/>
                </a:cubicBezTo>
                <a:close/>
                <a:moveTo>
                  <a:pt x="13252" y="0"/>
                </a:moveTo>
                <a:lnTo>
                  <a:pt x="2466250" y="0"/>
                </a:lnTo>
                <a:lnTo>
                  <a:pt x="2423138" y="99940"/>
                </a:lnTo>
                <a:cubicBezTo>
                  <a:pt x="1333232" y="2626206"/>
                  <a:pt x="2226844" y="537921"/>
                  <a:pt x="1457564" y="2289678"/>
                </a:cubicBezTo>
                <a:lnTo>
                  <a:pt x="1451964" y="2302437"/>
                </a:lnTo>
                <a:lnTo>
                  <a:pt x="0" y="3013907"/>
                </a:lnTo>
                <a:cubicBezTo>
                  <a:pt x="4417" y="2009271"/>
                  <a:pt x="8835" y="1004636"/>
                  <a:pt x="13252" y="0"/>
                </a:cubicBezTo>
                <a:close/>
              </a:path>
            </a:pathLst>
          </a:custGeom>
        </p:spPr>
        <p:txBody>
          <a:bodyPr wrap="square" anchor="ctr">
            <a:noAutofit/>
          </a:bodyPr>
          <a:lstStyle>
            <a:lvl1pPr marL="0" indent="0" algn="ctr">
              <a:buNone/>
              <a:defRPr sz="1200"/>
            </a:lvl1pPr>
          </a:lstStyle>
          <a:p>
            <a:endParaRPr lang="es-ES_tradnl"/>
          </a:p>
        </p:txBody>
      </p:sp>
      <p:sp>
        <p:nvSpPr>
          <p:cNvPr id="13" name="Forma libre 12"/>
          <p:cNvSpPr/>
          <p:nvPr userDrawn="1"/>
        </p:nvSpPr>
        <p:spPr>
          <a:xfrm rot="929089">
            <a:off x="1480904" y="-659528"/>
            <a:ext cx="1767483" cy="4321882"/>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257237 w 1135361"/>
              <a:gd name="connsiteY0" fmla="*/ 229523 h 3331958"/>
              <a:gd name="connsiteX1" fmla="*/ 1135361 w 1135361"/>
              <a:gd name="connsiteY1" fmla="*/ 0 h 3331958"/>
              <a:gd name="connsiteX2" fmla="*/ 51746 w 1135361"/>
              <a:gd name="connsiteY2" fmla="*/ 3331958 h 3331958"/>
              <a:gd name="connsiteX3" fmla="*/ 257408 w 1135361"/>
              <a:gd name="connsiteY3" fmla="*/ 295504 h 3331958"/>
              <a:gd name="connsiteX4" fmla="*/ 257237 w 1135361"/>
              <a:gd name="connsiteY4"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662 w 1083615"/>
              <a:gd name="connsiteY3" fmla="*/ 295504 h 3331958"/>
              <a:gd name="connsiteX4" fmla="*/ 205491 w 1083615"/>
              <a:gd name="connsiteY4" fmla="*/ 229523 h 3331958"/>
              <a:gd name="connsiteX0" fmla="*/ 260669 w 1138793"/>
              <a:gd name="connsiteY0" fmla="*/ 229523 h 3332378"/>
              <a:gd name="connsiteX1" fmla="*/ 1138793 w 1138793"/>
              <a:gd name="connsiteY1" fmla="*/ 0 h 3332378"/>
              <a:gd name="connsiteX2" fmla="*/ 55178 w 1138793"/>
              <a:gd name="connsiteY2" fmla="*/ 3331958 h 3332378"/>
              <a:gd name="connsiteX3" fmla="*/ 260669 w 1138793"/>
              <a:gd name="connsiteY3" fmla="*/ 229523 h 3332378"/>
              <a:gd name="connsiteX0" fmla="*/ 252100 w 1130224"/>
              <a:gd name="connsiteY0" fmla="*/ 229523 h 3332538"/>
              <a:gd name="connsiteX1" fmla="*/ 1130224 w 1130224"/>
              <a:gd name="connsiteY1" fmla="*/ 0 h 3332538"/>
              <a:gd name="connsiteX2" fmla="*/ 46609 w 1130224"/>
              <a:gd name="connsiteY2" fmla="*/ 3331958 h 3332538"/>
              <a:gd name="connsiteX3" fmla="*/ 252100 w 1130224"/>
              <a:gd name="connsiteY3" fmla="*/ 229523 h 333253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427399"/>
              <a:gd name="connsiteY0" fmla="*/ 215836 h 3421651"/>
              <a:gd name="connsiteX1" fmla="*/ 1427399 w 1427399"/>
              <a:gd name="connsiteY1" fmla="*/ 0 h 3421651"/>
              <a:gd name="connsiteX2" fmla="*/ 0 w 1427399"/>
              <a:gd name="connsiteY2" fmla="*/ 3421651 h 3421651"/>
              <a:gd name="connsiteX3" fmla="*/ 479380 w 1427399"/>
              <a:gd name="connsiteY3" fmla="*/ 215836 h 3421651"/>
              <a:gd name="connsiteX0" fmla="*/ 479380 w 1427399"/>
              <a:gd name="connsiteY0" fmla="*/ 215836 h 3421651"/>
              <a:gd name="connsiteX1" fmla="*/ 1427399 w 1427399"/>
              <a:gd name="connsiteY1" fmla="*/ 0 h 3421651"/>
              <a:gd name="connsiteX2" fmla="*/ 0 w 1427399"/>
              <a:gd name="connsiteY2" fmla="*/ 3421651 h 3421651"/>
              <a:gd name="connsiteX3" fmla="*/ 479380 w 1427399"/>
              <a:gd name="connsiteY3" fmla="*/ 215836 h 3421651"/>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Lst>
            <a:ahLst/>
            <a:cxnLst>
              <a:cxn ang="0">
                <a:pos x="connsiteX0" y="connsiteY0"/>
              </a:cxn>
              <a:cxn ang="0">
                <a:pos x="connsiteX1" y="connsiteY1"/>
              </a:cxn>
              <a:cxn ang="0">
                <a:pos x="connsiteX2" y="connsiteY2"/>
              </a:cxn>
              <a:cxn ang="0">
                <a:pos x="connsiteX3" y="connsiteY3"/>
              </a:cxn>
            </a:cxnLst>
            <a:rect l="l" t="t" r="r" b="b"/>
            <a:pathLst>
              <a:path w="1416061" h="3462579">
                <a:moveTo>
                  <a:pt x="468042" y="215836"/>
                </a:moveTo>
                <a:cubicBezTo>
                  <a:pt x="760750" y="139328"/>
                  <a:pt x="948096" y="138812"/>
                  <a:pt x="1416061" y="0"/>
                </a:cubicBezTo>
                <a:cubicBezTo>
                  <a:pt x="-17456" y="3494881"/>
                  <a:pt x="1428397" y="-565"/>
                  <a:pt x="0" y="3462579"/>
                </a:cubicBezTo>
                <a:cubicBezTo>
                  <a:pt x="461072" y="219111"/>
                  <a:pt x="26083" y="3426013"/>
                  <a:pt x="468042" y="21583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Forma libre 19"/>
          <p:cNvSpPr/>
          <p:nvPr userDrawn="1"/>
        </p:nvSpPr>
        <p:spPr>
          <a:xfrm rot="18433658">
            <a:off x="-965566" y="1049418"/>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p:nvPr userDrawn="1"/>
        </p:nvSpPr>
        <p:spPr>
          <a:xfrm rot="929089">
            <a:off x="1753802" y="-238269"/>
            <a:ext cx="1221684" cy="3091628"/>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257237 w 1135361"/>
              <a:gd name="connsiteY0" fmla="*/ 229523 h 3331958"/>
              <a:gd name="connsiteX1" fmla="*/ 1135361 w 1135361"/>
              <a:gd name="connsiteY1" fmla="*/ 0 h 3331958"/>
              <a:gd name="connsiteX2" fmla="*/ 51746 w 1135361"/>
              <a:gd name="connsiteY2" fmla="*/ 3331958 h 3331958"/>
              <a:gd name="connsiteX3" fmla="*/ 257408 w 1135361"/>
              <a:gd name="connsiteY3" fmla="*/ 295504 h 3331958"/>
              <a:gd name="connsiteX4" fmla="*/ 257237 w 1135361"/>
              <a:gd name="connsiteY4"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662 w 1083615"/>
              <a:gd name="connsiteY3" fmla="*/ 295504 h 3331958"/>
              <a:gd name="connsiteX4" fmla="*/ 205491 w 1083615"/>
              <a:gd name="connsiteY4" fmla="*/ 229523 h 3331958"/>
              <a:gd name="connsiteX0" fmla="*/ 260669 w 1138793"/>
              <a:gd name="connsiteY0" fmla="*/ 229523 h 3332378"/>
              <a:gd name="connsiteX1" fmla="*/ 1138793 w 1138793"/>
              <a:gd name="connsiteY1" fmla="*/ 0 h 3332378"/>
              <a:gd name="connsiteX2" fmla="*/ 55178 w 1138793"/>
              <a:gd name="connsiteY2" fmla="*/ 3331958 h 3332378"/>
              <a:gd name="connsiteX3" fmla="*/ 260669 w 1138793"/>
              <a:gd name="connsiteY3" fmla="*/ 229523 h 3332378"/>
              <a:gd name="connsiteX0" fmla="*/ 252100 w 1130224"/>
              <a:gd name="connsiteY0" fmla="*/ 229523 h 3332538"/>
              <a:gd name="connsiteX1" fmla="*/ 1130224 w 1130224"/>
              <a:gd name="connsiteY1" fmla="*/ 0 h 3332538"/>
              <a:gd name="connsiteX2" fmla="*/ 46609 w 1130224"/>
              <a:gd name="connsiteY2" fmla="*/ 3331958 h 3332538"/>
              <a:gd name="connsiteX3" fmla="*/ 252100 w 1130224"/>
              <a:gd name="connsiteY3" fmla="*/ 229523 h 333253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Lst>
            <a:ahLst/>
            <a:cxnLst>
              <a:cxn ang="0">
                <a:pos x="connsiteX0" y="connsiteY0"/>
              </a:cxn>
              <a:cxn ang="0">
                <a:pos x="connsiteX1" y="connsiteY1"/>
              </a:cxn>
              <a:cxn ang="0">
                <a:pos x="connsiteX2" y="connsiteY2"/>
              </a:cxn>
              <a:cxn ang="0">
                <a:pos x="connsiteX3" y="connsiteY3"/>
              </a:cxn>
            </a:cxnLst>
            <a:rect l="l" t="t" r="r" b="b"/>
            <a:pathLst>
              <a:path w="1357504" h="3435338">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Marcador de texto 7"/>
          <p:cNvSpPr>
            <a:spLocks noGrp="1"/>
          </p:cNvSpPr>
          <p:nvPr>
            <p:ph type="body" sz="quarter" idx="11" hasCustomPrompt="1"/>
          </p:nvPr>
        </p:nvSpPr>
        <p:spPr>
          <a:xfrm>
            <a:off x="2052646" y="2530324"/>
            <a:ext cx="5898658"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4" name="Marcador de texto 7"/>
          <p:cNvSpPr>
            <a:spLocks noGrp="1"/>
          </p:cNvSpPr>
          <p:nvPr>
            <p:ph type="body" sz="quarter" idx="12" hasCustomPrompt="1"/>
          </p:nvPr>
        </p:nvSpPr>
        <p:spPr>
          <a:xfrm>
            <a:off x="2012890" y="2709234"/>
            <a:ext cx="5938414" cy="789149"/>
          </a:xfrm>
          <a:prstGeom prst="rect">
            <a:avLst/>
          </a:prstGeom>
          <a:noFill/>
        </p:spPr>
        <p:txBody>
          <a:bodyPr vert="horz" wrap="square" lIns="0" tIns="0" rIns="0" bIns="0" anchor="b">
            <a:noAutofit/>
          </a:bodyPr>
          <a:lstStyle>
            <a:lvl1pPr marL="0" indent="0" algn="l">
              <a:buNone/>
              <a:defRPr sz="5000" b="1" i="0">
                <a:solidFill>
                  <a:schemeClr val="tx1">
                    <a:lumMod val="85000"/>
                    <a:lumOff val="15000"/>
                  </a:schemeClr>
                </a:solidFill>
                <a:latin typeface="Raleway Black" charset="0"/>
                <a:ea typeface="Raleway Black" charset="0"/>
                <a:cs typeface="Raleway Black" charset="0"/>
              </a:defRPr>
            </a:lvl1pPr>
          </a:lstStyle>
          <a:p>
            <a:pPr lvl="0"/>
            <a:r>
              <a:rPr lang="es-ES_tradnl"/>
              <a:t>HOME</a:t>
            </a:r>
            <a:endParaRPr lang="es-ES_tradnl" dirty="0"/>
          </a:p>
        </p:txBody>
      </p:sp>
      <p:sp>
        <p:nvSpPr>
          <p:cNvPr id="15" name="Rectángulo redondeado 14"/>
          <p:cNvSpPr/>
          <p:nvPr userDrawn="1"/>
        </p:nvSpPr>
        <p:spPr>
          <a:xfrm>
            <a:off x="1928983" y="2530324"/>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993066941"/>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1_Number title">
    <p:spTree>
      <p:nvGrpSpPr>
        <p:cNvPr id="1" name=""/>
        <p:cNvGrpSpPr/>
        <p:nvPr/>
      </p:nvGrpSpPr>
      <p:grpSpPr>
        <a:xfrm>
          <a:off x="0" y="0"/>
          <a:ext cx="0" cy="0"/>
          <a:chOff x="0" y="0"/>
          <a:chExt cx="0" cy="0"/>
        </a:xfrm>
      </p:grpSpPr>
      <p:sp>
        <p:nvSpPr>
          <p:cNvPr id="6" name="Marcador de texto 7"/>
          <p:cNvSpPr>
            <a:spLocks noGrp="1"/>
          </p:cNvSpPr>
          <p:nvPr>
            <p:ph type="body" sz="quarter" idx="11" hasCustomPrompt="1"/>
          </p:nvPr>
        </p:nvSpPr>
        <p:spPr>
          <a:xfrm>
            <a:off x="1669001" y="405161"/>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663821"/>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10" name="Forma libre 9"/>
          <p:cNvSpPr>
            <a:spLocks noGrp="1"/>
          </p:cNvSpPr>
          <p:nvPr>
            <p:ph type="pic" sz="quarter" idx="13"/>
          </p:nvPr>
        </p:nvSpPr>
        <p:spPr>
          <a:xfrm>
            <a:off x="516835" y="1789466"/>
            <a:ext cx="3995530" cy="2673451"/>
          </a:xfrm>
          <a:custGeom>
            <a:avLst/>
            <a:gdLst>
              <a:gd name="connsiteX0" fmla="*/ 0 w 3995530"/>
              <a:gd name="connsiteY0" fmla="*/ 0 h 2673451"/>
              <a:gd name="connsiteX1" fmla="*/ 1852082 w 3995530"/>
              <a:gd name="connsiteY1" fmla="*/ 0 h 2673451"/>
              <a:gd name="connsiteX2" fmla="*/ 1997765 w 3995530"/>
              <a:gd name="connsiteY2" fmla="*/ 287813 h 2673451"/>
              <a:gd name="connsiteX3" fmla="*/ 2143448 w 3995530"/>
              <a:gd name="connsiteY3" fmla="*/ 0 h 2673451"/>
              <a:gd name="connsiteX4" fmla="*/ 3995530 w 3995530"/>
              <a:gd name="connsiteY4" fmla="*/ 0 h 2673451"/>
              <a:gd name="connsiteX5" fmla="*/ 3995530 w 3995530"/>
              <a:gd name="connsiteY5" fmla="*/ 2673451 h 2673451"/>
              <a:gd name="connsiteX6" fmla="*/ 0 w 3995530"/>
              <a:gd name="connsiteY6" fmla="*/ 2673451 h 267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5530" h="2673451">
                <a:moveTo>
                  <a:pt x="0" y="0"/>
                </a:moveTo>
                <a:lnTo>
                  <a:pt x="1852082" y="0"/>
                </a:lnTo>
                <a:lnTo>
                  <a:pt x="1997765" y="287813"/>
                </a:lnTo>
                <a:lnTo>
                  <a:pt x="2143448" y="0"/>
                </a:lnTo>
                <a:lnTo>
                  <a:pt x="3995530" y="0"/>
                </a:lnTo>
                <a:lnTo>
                  <a:pt x="3995530" y="2673451"/>
                </a:lnTo>
                <a:lnTo>
                  <a:pt x="0" y="2673451"/>
                </a:lnTo>
                <a:close/>
              </a:path>
            </a:pathLst>
          </a:custGeom>
        </p:spPr>
        <p:txBody>
          <a:bodyPr wrap="square" anchor="ctr">
            <a:noAutofit/>
          </a:bodyPr>
          <a:lstStyle>
            <a:lvl1pPr marL="0" indent="0" algn="ctr">
              <a:buNone/>
              <a:defRPr sz="1200"/>
            </a:lvl1pPr>
          </a:lstStyle>
          <a:p>
            <a:endParaRPr lang="es-ES_tradnl"/>
          </a:p>
        </p:txBody>
      </p:sp>
      <p:sp>
        <p:nvSpPr>
          <p:cNvPr id="11" name="Llamada de flecha hacia abajo 10"/>
          <p:cNvSpPr/>
          <p:nvPr userDrawn="1"/>
        </p:nvSpPr>
        <p:spPr>
          <a:xfrm>
            <a:off x="516835" y="1380832"/>
            <a:ext cx="3995530" cy="696446"/>
          </a:xfrm>
          <a:prstGeom prst="downArrowCallout">
            <a:avLst>
              <a:gd name="adj1" fmla="val 41836"/>
              <a:gd name="adj2" fmla="val 20918"/>
              <a:gd name="adj3" fmla="val 41326"/>
              <a:gd name="adj4" fmla="val 586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Forma libre 11"/>
          <p:cNvSpPr>
            <a:spLocks noGrp="1"/>
          </p:cNvSpPr>
          <p:nvPr>
            <p:ph type="pic" sz="quarter" idx="14"/>
          </p:nvPr>
        </p:nvSpPr>
        <p:spPr>
          <a:xfrm>
            <a:off x="4691270" y="1789466"/>
            <a:ext cx="3995530" cy="2673451"/>
          </a:xfrm>
          <a:custGeom>
            <a:avLst/>
            <a:gdLst>
              <a:gd name="connsiteX0" fmla="*/ 0 w 3995530"/>
              <a:gd name="connsiteY0" fmla="*/ 0 h 2673451"/>
              <a:gd name="connsiteX1" fmla="*/ 1852082 w 3995530"/>
              <a:gd name="connsiteY1" fmla="*/ 0 h 2673451"/>
              <a:gd name="connsiteX2" fmla="*/ 1997765 w 3995530"/>
              <a:gd name="connsiteY2" fmla="*/ 287813 h 2673451"/>
              <a:gd name="connsiteX3" fmla="*/ 2143448 w 3995530"/>
              <a:gd name="connsiteY3" fmla="*/ 0 h 2673451"/>
              <a:gd name="connsiteX4" fmla="*/ 3995530 w 3995530"/>
              <a:gd name="connsiteY4" fmla="*/ 0 h 2673451"/>
              <a:gd name="connsiteX5" fmla="*/ 3995530 w 3995530"/>
              <a:gd name="connsiteY5" fmla="*/ 2673451 h 2673451"/>
              <a:gd name="connsiteX6" fmla="*/ 0 w 3995530"/>
              <a:gd name="connsiteY6" fmla="*/ 2673451 h 267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5530" h="2673451">
                <a:moveTo>
                  <a:pt x="0" y="0"/>
                </a:moveTo>
                <a:lnTo>
                  <a:pt x="1852082" y="0"/>
                </a:lnTo>
                <a:lnTo>
                  <a:pt x="1997765" y="287813"/>
                </a:lnTo>
                <a:lnTo>
                  <a:pt x="2143448" y="0"/>
                </a:lnTo>
                <a:lnTo>
                  <a:pt x="3995530" y="0"/>
                </a:lnTo>
                <a:lnTo>
                  <a:pt x="3995530" y="2673451"/>
                </a:lnTo>
                <a:lnTo>
                  <a:pt x="0" y="2673451"/>
                </a:lnTo>
                <a:close/>
              </a:path>
            </a:pathLst>
          </a:custGeom>
        </p:spPr>
        <p:txBody>
          <a:bodyPr wrap="square" anchor="ctr">
            <a:noAutofit/>
          </a:bodyPr>
          <a:lstStyle>
            <a:lvl1pPr marL="0" indent="0" algn="ctr">
              <a:buNone/>
              <a:defRPr sz="1200"/>
            </a:lvl1pPr>
          </a:lstStyle>
          <a:p>
            <a:endParaRPr lang="es-ES_tradnl"/>
          </a:p>
        </p:txBody>
      </p:sp>
      <p:sp>
        <p:nvSpPr>
          <p:cNvPr id="13" name="Llamada de flecha hacia abajo 12"/>
          <p:cNvSpPr/>
          <p:nvPr userDrawn="1"/>
        </p:nvSpPr>
        <p:spPr>
          <a:xfrm>
            <a:off x="4691270" y="1380832"/>
            <a:ext cx="3995530" cy="696446"/>
          </a:xfrm>
          <a:prstGeom prst="downArrowCallout">
            <a:avLst>
              <a:gd name="adj1" fmla="val 41836"/>
              <a:gd name="adj2" fmla="val 20918"/>
              <a:gd name="adj3" fmla="val 41326"/>
              <a:gd name="adj4" fmla="val 586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650532912"/>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5_Number title">
    <p:spTree>
      <p:nvGrpSpPr>
        <p:cNvPr id="1" name=""/>
        <p:cNvGrpSpPr/>
        <p:nvPr/>
      </p:nvGrpSpPr>
      <p:grpSpPr>
        <a:xfrm>
          <a:off x="0" y="0"/>
          <a:ext cx="0" cy="0"/>
          <a:chOff x="0" y="0"/>
          <a:chExt cx="0" cy="0"/>
        </a:xfrm>
      </p:grpSpPr>
      <p:sp>
        <p:nvSpPr>
          <p:cNvPr id="5"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80732 w 7179512"/>
              <a:gd name="connsiteY3" fmla="*/ 1630284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10394 w 7179512"/>
              <a:gd name="connsiteY3" fmla="*/ 1640332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215194 w 7179512"/>
              <a:gd name="connsiteY3" fmla="*/ 871706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215194" y="871706"/>
                </a:lnTo>
                <a:lnTo>
                  <a:pt x="5575" y="5211337"/>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2" name="Marcador de imagen 11"/>
          <p:cNvSpPr>
            <a:spLocks noGrp="1"/>
          </p:cNvSpPr>
          <p:nvPr>
            <p:ph type="pic" sz="quarter" idx="13"/>
          </p:nvPr>
        </p:nvSpPr>
        <p:spPr>
          <a:xfrm>
            <a:off x="-46961" y="-26505"/>
            <a:ext cx="9193862" cy="3013907"/>
          </a:xfrm>
          <a:custGeom>
            <a:avLst/>
            <a:gdLst>
              <a:gd name="connsiteX0" fmla="*/ 3593205 w 9193862"/>
              <a:gd name="connsiteY0" fmla="*/ 0 h 3013907"/>
              <a:gd name="connsiteX1" fmla="*/ 9193862 w 9193862"/>
              <a:gd name="connsiteY1" fmla="*/ 0 h 3013907"/>
              <a:gd name="connsiteX2" fmla="*/ 9193862 w 9193862"/>
              <a:gd name="connsiteY2" fmla="*/ 2311542 h 3013907"/>
              <a:gd name="connsiteX3" fmla="*/ 2445604 w 9193862"/>
              <a:gd name="connsiteY3" fmla="*/ 1815548 h 3013907"/>
              <a:gd name="connsiteX4" fmla="*/ 2042007 w 9193862"/>
              <a:gd name="connsiteY4" fmla="*/ 2013313 h 3013907"/>
              <a:gd name="connsiteX5" fmla="*/ 2065686 w 9193862"/>
              <a:gd name="connsiteY5" fmla="*/ 1982843 h 3013907"/>
              <a:gd name="connsiteX6" fmla="*/ 3585983 w 9193862"/>
              <a:gd name="connsiteY6" fmla="*/ 9318 h 3013907"/>
              <a:gd name="connsiteX7" fmla="*/ 13252 w 9193862"/>
              <a:gd name="connsiteY7" fmla="*/ 0 h 3013907"/>
              <a:gd name="connsiteX8" fmla="*/ 2466250 w 9193862"/>
              <a:gd name="connsiteY8" fmla="*/ 0 h 3013907"/>
              <a:gd name="connsiteX9" fmla="*/ 2423138 w 9193862"/>
              <a:gd name="connsiteY9" fmla="*/ 99940 h 3013907"/>
              <a:gd name="connsiteX10" fmla="*/ 1457564 w 9193862"/>
              <a:gd name="connsiteY10" fmla="*/ 2289678 h 3013907"/>
              <a:gd name="connsiteX11" fmla="*/ 1451964 w 9193862"/>
              <a:gd name="connsiteY11" fmla="*/ 2302437 h 3013907"/>
              <a:gd name="connsiteX12" fmla="*/ 0 w 9193862"/>
              <a:gd name="connsiteY12" fmla="*/ 3013907 h 3013907"/>
              <a:gd name="connsiteX13" fmla="*/ 13252 w 9193862"/>
              <a:gd name="connsiteY13" fmla="*/ 0 h 301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93862" h="3013907">
                <a:moveTo>
                  <a:pt x="3593205" y="0"/>
                </a:moveTo>
                <a:lnTo>
                  <a:pt x="9193862" y="0"/>
                </a:lnTo>
                <a:lnTo>
                  <a:pt x="9193862" y="2311542"/>
                </a:lnTo>
                <a:lnTo>
                  <a:pt x="2445604" y="1815548"/>
                </a:lnTo>
                <a:lnTo>
                  <a:pt x="2042007" y="2013313"/>
                </a:lnTo>
                <a:lnTo>
                  <a:pt x="2065686" y="1982843"/>
                </a:lnTo>
                <a:cubicBezTo>
                  <a:pt x="2935118" y="863703"/>
                  <a:pt x="1603018" y="2567999"/>
                  <a:pt x="3585983" y="9318"/>
                </a:cubicBezTo>
                <a:close/>
                <a:moveTo>
                  <a:pt x="13252" y="0"/>
                </a:moveTo>
                <a:lnTo>
                  <a:pt x="2466250" y="0"/>
                </a:lnTo>
                <a:lnTo>
                  <a:pt x="2423138" y="99940"/>
                </a:lnTo>
                <a:cubicBezTo>
                  <a:pt x="1333232" y="2626206"/>
                  <a:pt x="2226844" y="537921"/>
                  <a:pt x="1457564" y="2289678"/>
                </a:cubicBezTo>
                <a:lnTo>
                  <a:pt x="1451964" y="2302437"/>
                </a:lnTo>
                <a:lnTo>
                  <a:pt x="0" y="3013907"/>
                </a:lnTo>
                <a:cubicBezTo>
                  <a:pt x="4417" y="2009271"/>
                  <a:pt x="8835" y="1004636"/>
                  <a:pt x="13252" y="0"/>
                </a:cubicBezTo>
                <a:close/>
              </a:path>
            </a:pathLst>
          </a:custGeom>
        </p:spPr>
        <p:txBody>
          <a:bodyPr wrap="square" anchor="ctr">
            <a:noAutofit/>
          </a:bodyPr>
          <a:lstStyle>
            <a:lvl1pPr marL="0" indent="0" algn="ctr">
              <a:buNone/>
              <a:defRPr sz="1200"/>
            </a:lvl1pPr>
          </a:lstStyle>
          <a:p>
            <a:endParaRPr lang="es-ES_tradnl"/>
          </a:p>
        </p:txBody>
      </p:sp>
      <p:sp>
        <p:nvSpPr>
          <p:cNvPr id="13" name="Forma libre 12"/>
          <p:cNvSpPr/>
          <p:nvPr userDrawn="1"/>
        </p:nvSpPr>
        <p:spPr>
          <a:xfrm rot="929089">
            <a:off x="1480904" y="-659528"/>
            <a:ext cx="1767483" cy="4321882"/>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257237 w 1135361"/>
              <a:gd name="connsiteY0" fmla="*/ 229523 h 3331958"/>
              <a:gd name="connsiteX1" fmla="*/ 1135361 w 1135361"/>
              <a:gd name="connsiteY1" fmla="*/ 0 h 3331958"/>
              <a:gd name="connsiteX2" fmla="*/ 51746 w 1135361"/>
              <a:gd name="connsiteY2" fmla="*/ 3331958 h 3331958"/>
              <a:gd name="connsiteX3" fmla="*/ 257408 w 1135361"/>
              <a:gd name="connsiteY3" fmla="*/ 295504 h 3331958"/>
              <a:gd name="connsiteX4" fmla="*/ 257237 w 1135361"/>
              <a:gd name="connsiteY4"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662 w 1083615"/>
              <a:gd name="connsiteY3" fmla="*/ 295504 h 3331958"/>
              <a:gd name="connsiteX4" fmla="*/ 205491 w 1083615"/>
              <a:gd name="connsiteY4" fmla="*/ 229523 h 3331958"/>
              <a:gd name="connsiteX0" fmla="*/ 260669 w 1138793"/>
              <a:gd name="connsiteY0" fmla="*/ 229523 h 3332378"/>
              <a:gd name="connsiteX1" fmla="*/ 1138793 w 1138793"/>
              <a:gd name="connsiteY1" fmla="*/ 0 h 3332378"/>
              <a:gd name="connsiteX2" fmla="*/ 55178 w 1138793"/>
              <a:gd name="connsiteY2" fmla="*/ 3331958 h 3332378"/>
              <a:gd name="connsiteX3" fmla="*/ 260669 w 1138793"/>
              <a:gd name="connsiteY3" fmla="*/ 229523 h 3332378"/>
              <a:gd name="connsiteX0" fmla="*/ 252100 w 1130224"/>
              <a:gd name="connsiteY0" fmla="*/ 229523 h 3332538"/>
              <a:gd name="connsiteX1" fmla="*/ 1130224 w 1130224"/>
              <a:gd name="connsiteY1" fmla="*/ 0 h 3332538"/>
              <a:gd name="connsiteX2" fmla="*/ 46609 w 1130224"/>
              <a:gd name="connsiteY2" fmla="*/ 3331958 h 3332538"/>
              <a:gd name="connsiteX3" fmla="*/ 252100 w 1130224"/>
              <a:gd name="connsiteY3" fmla="*/ 229523 h 333253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427399"/>
              <a:gd name="connsiteY0" fmla="*/ 215836 h 3421651"/>
              <a:gd name="connsiteX1" fmla="*/ 1427399 w 1427399"/>
              <a:gd name="connsiteY1" fmla="*/ 0 h 3421651"/>
              <a:gd name="connsiteX2" fmla="*/ 0 w 1427399"/>
              <a:gd name="connsiteY2" fmla="*/ 3421651 h 3421651"/>
              <a:gd name="connsiteX3" fmla="*/ 479380 w 1427399"/>
              <a:gd name="connsiteY3" fmla="*/ 215836 h 3421651"/>
              <a:gd name="connsiteX0" fmla="*/ 479380 w 1427399"/>
              <a:gd name="connsiteY0" fmla="*/ 215836 h 3421651"/>
              <a:gd name="connsiteX1" fmla="*/ 1427399 w 1427399"/>
              <a:gd name="connsiteY1" fmla="*/ 0 h 3421651"/>
              <a:gd name="connsiteX2" fmla="*/ 0 w 1427399"/>
              <a:gd name="connsiteY2" fmla="*/ 3421651 h 3421651"/>
              <a:gd name="connsiteX3" fmla="*/ 479380 w 1427399"/>
              <a:gd name="connsiteY3" fmla="*/ 215836 h 3421651"/>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Lst>
            <a:ahLst/>
            <a:cxnLst>
              <a:cxn ang="0">
                <a:pos x="connsiteX0" y="connsiteY0"/>
              </a:cxn>
              <a:cxn ang="0">
                <a:pos x="connsiteX1" y="connsiteY1"/>
              </a:cxn>
              <a:cxn ang="0">
                <a:pos x="connsiteX2" y="connsiteY2"/>
              </a:cxn>
              <a:cxn ang="0">
                <a:pos x="connsiteX3" y="connsiteY3"/>
              </a:cxn>
            </a:cxnLst>
            <a:rect l="l" t="t" r="r" b="b"/>
            <a:pathLst>
              <a:path w="1416061" h="3462579">
                <a:moveTo>
                  <a:pt x="468042" y="215836"/>
                </a:moveTo>
                <a:cubicBezTo>
                  <a:pt x="760750" y="139328"/>
                  <a:pt x="948096" y="138812"/>
                  <a:pt x="1416061" y="0"/>
                </a:cubicBezTo>
                <a:cubicBezTo>
                  <a:pt x="-17456" y="3494881"/>
                  <a:pt x="1428397" y="-565"/>
                  <a:pt x="0" y="3462579"/>
                </a:cubicBezTo>
                <a:cubicBezTo>
                  <a:pt x="461072" y="219111"/>
                  <a:pt x="26083" y="3426013"/>
                  <a:pt x="468042" y="21583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Forma libre 19"/>
          <p:cNvSpPr/>
          <p:nvPr userDrawn="1"/>
        </p:nvSpPr>
        <p:spPr>
          <a:xfrm rot="18433658">
            <a:off x="-965566" y="1049418"/>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p:nvPr userDrawn="1"/>
        </p:nvSpPr>
        <p:spPr>
          <a:xfrm rot="929089">
            <a:off x="1753802" y="-238269"/>
            <a:ext cx="1221684" cy="3091628"/>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257237 w 1135361"/>
              <a:gd name="connsiteY0" fmla="*/ 229523 h 3331958"/>
              <a:gd name="connsiteX1" fmla="*/ 1135361 w 1135361"/>
              <a:gd name="connsiteY1" fmla="*/ 0 h 3331958"/>
              <a:gd name="connsiteX2" fmla="*/ 51746 w 1135361"/>
              <a:gd name="connsiteY2" fmla="*/ 3331958 h 3331958"/>
              <a:gd name="connsiteX3" fmla="*/ 257408 w 1135361"/>
              <a:gd name="connsiteY3" fmla="*/ 295504 h 3331958"/>
              <a:gd name="connsiteX4" fmla="*/ 257237 w 1135361"/>
              <a:gd name="connsiteY4"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662 w 1083615"/>
              <a:gd name="connsiteY3" fmla="*/ 295504 h 3331958"/>
              <a:gd name="connsiteX4" fmla="*/ 205491 w 1083615"/>
              <a:gd name="connsiteY4" fmla="*/ 229523 h 3331958"/>
              <a:gd name="connsiteX0" fmla="*/ 260669 w 1138793"/>
              <a:gd name="connsiteY0" fmla="*/ 229523 h 3332378"/>
              <a:gd name="connsiteX1" fmla="*/ 1138793 w 1138793"/>
              <a:gd name="connsiteY1" fmla="*/ 0 h 3332378"/>
              <a:gd name="connsiteX2" fmla="*/ 55178 w 1138793"/>
              <a:gd name="connsiteY2" fmla="*/ 3331958 h 3332378"/>
              <a:gd name="connsiteX3" fmla="*/ 260669 w 1138793"/>
              <a:gd name="connsiteY3" fmla="*/ 229523 h 3332378"/>
              <a:gd name="connsiteX0" fmla="*/ 252100 w 1130224"/>
              <a:gd name="connsiteY0" fmla="*/ 229523 h 3332538"/>
              <a:gd name="connsiteX1" fmla="*/ 1130224 w 1130224"/>
              <a:gd name="connsiteY1" fmla="*/ 0 h 3332538"/>
              <a:gd name="connsiteX2" fmla="*/ 46609 w 1130224"/>
              <a:gd name="connsiteY2" fmla="*/ 3331958 h 3332538"/>
              <a:gd name="connsiteX3" fmla="*/ 252100 w 1130224"/>
              <a:gd name="connsiteY3" fmla="*/ 229523 h 333253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Lst>
            <a:ahLst/>
            <a:cxnLst>
              <a:cxn ang="0">
                <a:pos x="connsiteX0" y="connsiteY0"/>
              </a:cxn>
              <a:cxn ang="0">
                <a:pos x="connsiteX1" y="connsiteY1"/>
              </a:cxn>
              <a:cxn ang="0">
                <a:pos x="connsiteX2" y="connsiteY2"/>
              </a:cxn>
              <a:cxn ang="0">
                <a:pos x="connsiteX3" y="connsiteY3"/>
              </a:cxn>
            </a:cxnLst>
            <a:rect l="l" t="t" r="r" b="b"/>
            <a:pathLst>
              <a:path w="1357504" h="3435338">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Marcador de texto 7"/>
          <p:cNvSpPr>
            <a:spLocks noGrp="1"/>
          </p:cNvSpPr>
          <p:nvPr>
            <p:ph type="body" sz="quarter" idx="11" hasCustomPrompt="1"/>
          </p:nvPr>
        </p:nvSpPr>
        <p:spPr>
          <a:xfrm>
            <a:off x="2052646" y="2530324"/>
            <a:ext cx="5898658"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2012890" y="2709234"/>
            <a:ext cx="5938414" cy="789149"/>
          </a:xfrm>
          <a:prstGeom prst="rect">
            <a:avLst/>
          </a:prstGeom>
          <a:noFill/>
        </p:spPr>
        <p:txBody>
          <a:bodyPr vert="horz" wrap="square" lIns="0" tIns="0" rIns="0" bIns="0" anchor="b">
            <a:noAutofit/>
          </a:bodyPr>
          <a:lstStyle>
            <a:lvl1pPr marL="0" indent="0" algn="l">
              <a:buNone/>
              <a:defRPr sz="5000" b="1" i="0">
                <a:solidFill>
                  <a:schemeClr val="tx1">
                    <a:lumMod val="85000"/>
                    <a:lumOff val="15000"/>
                  </a:schemeClr>
                </a:solidFill>
                <a:latin typeface="Raleway Black" charset="0"/>
                <a:ea typeface="Raleway Black" charset="0"/>
                <a:cs typeface="Raleway Black" charset="0"/>
              </a:defRPr>
            </a:lvl1pPr>
          </a:lstStyle>
          <a:p>
            <a:pPr lvl="0"/>
            <a:r>
              <a:rPr lang="es-ES_tradnl"/>
              <a:t>HOME</a:t>
            </a:r>
            <a:endParaRPr lang="es-ES_tradnl" dirty="0"/>
          </a:p>
        </p:txBody>
      </p:sp>
      <p:sp>
        <p:nvSpPr>
          <p:cNvPr id="7" name="Rectángulo redondeado 6"/>
          <p:cNvSpPr/>
          <p:nvPr userDrawn="1"/>
        </p:nvSpPr>
        <p:spPr>
          <a:xfrm>
            <a:off x="1928983" y="2530324"/>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58237408"/>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6_Number title">
    <p:spTree>
      <p:nvGrpSpPr>
        <p:cNvPr id="1" name=""/>
        <p:cNvGrpSpPr/>
        <p:nvPr/>
      </p:nvGrpSpPr>
      <p:grpSpPr>
        <a:xfrm>
          <a:off x="0" y="0"/>
          <a:ext cx="0" cy="0"/>
          <a:chOff x="0" y="0"/>
          <a:chExt cx="0" cy="0"/>
        </a:xfrm>
      </p:grpSpPr>
      <p:sp>
        <p:nvSpPr>
          <p:cNvPr id="16" name="Freeform 15"/>
          <p:cNvSpPr/>
          <p:nvPr userDrawn="1"/>
        </p:nvSpPr>
        <p:spPr>
          <a:xfrm>
            <a:off x="-13009" y="-18324"/>
            <a:ext cx="7179512" cy="5211337"/>
          </a:xfrm>
          <a:custGeom>
            <a:avLst/>
            <a:gdLst>
              <a:gd name="connsiteX0" fmla="*/ 3550825 w 7179512"/>
              <a:gd name="connsiteY0" fmla="*/ 2693 h 5211337"/>
              <a:gd name="connsiteX1" fmla="*/ 7179512 w 7179512"/>
              <a:gd name="connsiteY1" fmla="*/ 5444 h 5211337"/>
              <a:gd name="connsiteX2" fmla="*/ 2981389 w 7179512"/>
              <a:gd name="connsiteY2" fmla="*/ 738007 h 5211337"/>
              <a:gd name="connsiteX3" fmla="*/ 3051076 w 7179512"/>
              <a:gd name="connsiteY3" fmla="*/ 647938 h 5211337"/>
              <a:gd name="connsiteX4" fmla="*/ 3436987 w 7179512"/>
              <a:gd name="connsiteY4" fmla="*/ 149599 h 5211337"/>
              <a:gd name="connsiteX5" fmla="*/ 0 w 7179512"/>
              <a:gd name="connsiteY5" fmla="*/ 0 h 5211337"/>
              <a:gd name="connsiteX6" fmla="*/ 2427975 w 7179512"/>
              <a:gd name="connsiteY6" fmla="*/ 1841 h 5211337"/>
              <a:gd name="connsiteX7" fmla="*/ 2389186 w 7179512"/>
              <a:gd name="connsiteY7" fmla="*/ 91759 h 5211337"/>
              <a:gd name="connsiteX8" fmla="*/ 1023380 w 7179512"/>
              <a:gd name="connsiteY8" fmla="*/ 3196024 h 5211337"/>
              <a:gd name="connsiteX9" fmla="*/ 973311 w 7179512"/>
              <a:gd name="connsiteY9" fmla="*/ 3310730 h 5211337"/>
              <a:gd name="connsiteX10" fmla="*/ 5575 w 7179512"/>
              <a:gd name="connsiteY10" fmla="*/ 5211337 h 5211337"/>
              <a:gd name="connsiteX11" fmla="*/ 0 w 7179512"/>
              <a:gd name="connsiteY11" fmla="*/ 0 h 52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79512" h="5211337">
                <a:moveTo>
                  <a:pt x="3550825" y="2693"/>
                </a:moveTo>
                <a:lnTo>
                  <a:pt x="7179512" y="5444"/>
                </a:lnTo>
                <a:lnTo>
                  <a:pt x="2981389" y="738007"/>
                </a:lnTo>
                <a:lnTo>
                  <a:pt x="3051076" y="647938"/>
                </a:lnTo>
                <a:cubicBezTo>
                  <a:pt x="3161086" y="505782"/>
                  <a:pt x="3288781" y="340879"/>
                  <a:pt x="3436987" y="149599"/>
                </a:cubicBezTo>
                <a:close/>
                <a:moveTo>
                  <a:pt x="0" y="0"/>
                </a:moveTo>
                <a:lnTo>
                  <a:pt x="2427975" y="1841"/>
                </a:lnTo>
                <a:lnTo>
                  <a:pt x="2389186" y="91759"/>
                </a:lnTo>
                <a:cubicBezTo>
                  <a:pt x="1155330" y="2951683"/>
                  <a:pt x="2463540" y="-102378"/>
                  <a:pt x="1023380" y="3196024"/>
                </a:cubicBezTo>
                <a:lnTo>
                  <a:pt x="973311" y="3310730"/>
                </a:lnTo>
                <a:lnTo>
                  <a:pt x="5575" y="5211337"/>
                </a:lnTo>
                <a:cubicBezTo>
                  <a:pt x="1239" y="4200293"/>
                  <a:pt x="4336" y="1011044"/>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_tradnl" dirty="0"/>
          </a:p>
        </p:txBody>
      </p:sp>
      <p:sp>
        <p:nvSpPr>
          <p:cNvPr id="12" name="Marcador de imagen 11"/>
          <p:cNvSpPr>
            <a:spLocks noGrp="1"/>
          </p:cNvSpPr>
          <p:nvPr>
            <p:ph type="pic" sz="quarter" idx="13"/>
          </p:nvPr>
        </p:nvSpPr>
        <p:spPr>
          <a:xfrm>
            <a:off x="-46961" y="-26505"/>
            <a:ext cx="9193862" cy="3013907"/>
          </a:xfrm>
          <a:custGeom>
            <a:avLst/>
            <a:gdLst>
              <a:gd name="connsiteX0" fmla="*/ 3593205 w 9193862"/>
              <a:gd name="connsiteY0" fmla="*/ 0 h 3013907"/>
              <a:gd name="connsiteX1" fmla="*/ 9193862 w 9193862"/>
              <a:gd name="connsiteY1" fmla="*/ 0 h 3013907"/>
              <a:gd name="connsiteX2" fmla="*/ 9193862 w 9193862"/>
              <a:gd name="connsiteY2" fmla="*/ 2311542 h 3013907"/>
              <a:gd name="connsiteX3" fmla="*/ 2445604 w 9193862"/>
              <a:gd name="connsiteY3" fmla="*/ 1815548 h 3013907"/>
              <a:gd name="connsiteX4" fmla="*/ 2042007 w 9193862"/>
              <a:gd name="connsiteY4" fmla="*/ 2013313 h 3013907"/>
              <a:gd name="connsiteX5" fmla="*/ 2065686 w 9193862"/>
              <a:gd name="connsiteY5" fmla="*/ 1982843 h 3013907"/>
              <a:gd name="connsiteX6" fmla="*/ 3585983 w 9193862"/>
              <a:gd name="connsiteY6" fmla="*/ 9318 h 3013907"/>
              <a:gd name="connsiteX7" fmla="*/ 13252 w 9193862"/>
              <a:gd name="connsiteY7" fmla="*/ 0 h 3013907"/>
              <a:gd name="connsiteX8" fmla="*/ 2466250 w 9193862"/>
              <a:gd name="connsiteY8" fmla="*/ 0 h 3013907"/>
              <a:gd name="connsiteX9" fmla="*/ 2423138 w 9193862"/>
              <a:gd name="connsiteY9" fmla="*/ 99940 h 3013907"/>
              <a:gd name="connsiteX10" fmla="*/ 1457564 w 9193862"/>
              <a:gd name="connsiteY10" fmla="*/ 2289678 h 3013907"/>
              <a:gd name="connsiteX11" fmla="*/ 1451964 w 9193862"/>
              <a:gd name="connsiteY11" fmla="*/ 2302437 h 3013907"/>
              <a:gd name="connsiteX12" fmla="*/ 0 w 9193862"/>
              <a:gd name="connsiteY12" fmla="*/ 3013907 h 3013907"/>
              <a:gd name="connsiteX13" fmla="*/ 13252 w 9193862"/>
              <a:gd name="connsiteY13" fmla="*/ 0 h 301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93862" h="3013907">
                <a:moveTo>
                  <a:pt x="3593205" y="0"/>
                </a:moveTo>
                <a:lnTo>
                  <a:pt x="9193862" y="0"/>
                </a:lnTo>
                <a:lnTo>
                  <a:pt x="9193862" y="2311542"/>
                </a:lnTo>
                <a:lnTo>
                  <a:pt x="2445604" y="1815548"/>
                </a:lnTo>
                <a:lnTo>
                  <a:pt x="2042007" y="2013313"/>
                </a:lnTo>
                <a:lnTo>
                  <a:pt x="2065686" y="1982843"/>
                </a:lnTo>
                <a:cubicBezTo>
                  <a:pt x="2935118" y="863703"/>
                  <a:pt x="1603018" y="2567999"/>
                  <a:pt x="3585983" y="9318"/>
                </a:cubicBezTo>
                <a:close/>
                <a:moveTo>
                  <a:pt x="13252" y="0"/>
                </a:moveTo>
                <a:lnTo>
                  <a:pt x="2466250" y="0"/>
                </a:lnTo>
                <a:lnTo>
                  <a:pt x="2423138" y="99940"/>
                </a:lnTo>
                <a:cubicBezTo>
                  <a:pt x="1333232" y="2626206"/>
                  <a:pt x="2226844" y="537921"/>
                  <a:pt x="1457564" y="2289678"/>
                </a:cubicBezTo>
                <a:lnTo>
                  <a:pt x="1451964" y="2302437"/>
                </a:lnTo>
                <a:lnTo>
                  <a:pt x="0" y="3013907"/>
                </a:lnTo>
                <a:cubicBezTo>
                  <a:pt x="4417" y="2009271"/>
                  <a:pt x="8835" y="1004636"/>
                  <a:pt x="13252" y="0"/>
                </a:cubicBezTo>
                <a:close/>
              </a:path>
            </a:pathLst>
          </a:custGeom>
        </p:spPr>
        <p:txBody>
          <a:bodyPr wrap="square" anchor="ctr">
            <a:noAutofit/>
          </a:bodyPr>
          <a:lstStyle>
            <a:lvl1pPr marL="0" indent="0" algn="ctr">
              <a:buNone/>
              <a:defRPr sz="1200"/>
            </a:lvl1pPr>
          </a:lstStyle>
          <a:p>
            <a:endParaRPr lang="es-ES_tradnl"/>
          </a:p>
        </p:txBody>
      </p:sp>
      <p:sp>
        <p:nvSpPr>
          <p:cNvPr id="20" name="Forma libre 19"/>
          <p:cNvSpPr/>
          <p:nvPr userDrawn="1"/>
        </p:nvSpPr>
        <p:spPr>
          <a:xfrm rot="18433658">
            <a:off x="-965566" y="1049418"/>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p:nvPr userDrawn="1"/>
        </p:nvSpPr>
        <p:spPr>
          <a:xfrm rot="929089">
            <a:off x="1753802" y="-238269"/>
            <a:ext cx="1221684" cy="3091628"/>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257237 w 1135361"/>
              <a:gd name="connsiteY0" fmla="*/ 229523 h 3331958"/>
              <a:gd name="connsiteX1" fmla="*/ 1135361 w 1135361"/>
              <a:gd name="connsiteY1" fmla="*/ 0 h 3331958"/>
              <a:gd name="connsiteX2" fmla="*/ 51746 w 1135361"/>
              <a:gd name="connsiteY2" fmla="*/ 3331958 h 3331958"/>
              <a:gd name="connsiteX3" fmla="*/ 257408 w 1135361"/>
              <a:gd name="connsiteY3" fmla="*/ 295504 h 3331958"/>
              <a:gd name="connsiteX4" fmla="*/ 257237 w 1135361"/>
              <a:gd name="connsiteY4"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662 w 1083615"/>
              <a:gd name="connsiteY3" fmla="*/ 295504 h 3331958"/>
              <a:gd name="connsiteX4" fmla="*/ 205491 w 1083615"/>
              <a:gd name="connsiteY4" fmla="*/ 229523 h 3331958"/>
              <a:gd name="connsiteX0" fmla="*/ 260669 w 1138793"/>
              <a:gd name="connsiteY0" fmla="*/ 229523 h 3332378"/>
              <a:gd name="connsiteX1" fmla="*/ 1138793 w 1138793"/>
              <a:gd name="connsiteY1" fmla="*/ 0 h 3332378"/>
              <a:gd name="connsiteX2" fmla="*/ 55178 w 1138793"/>
              <a:gd name="connsiteY2" fmla="*/ 3331958 h 3332378"/>
              <a:gd name="connsiteX3" fmla="*/ 260669 w 1138793"/>
              <a:gd name="connsiteY3" fmla="*/ 229523 h 3332378"/>
              <a:gd name="connsiteX0" fmla="*/ 252100 w 1130224"/>
              <a:gd name="connsiteY0" fmla="*/ 229523 h 3332538"/>
              <a:gd name="connsiteX1" fmla="*/ 1130224 w 1130224"/>
              <a:gd name="connsiteY1" fmla="*/ 0 h 3332538"/>
              <a:gd name="connsiteX2" fmla="*/ 46609 w 1130224"/>
              <a:gd name="connsiteY2" fmla="*/ 3331958 h 3332538"/>
              <a:gd name="connsiteX3" fmla="*/ 252100 w 1130224"/>
              <a:gd name="connsiteY3" fmla="*/ 229523 h 333253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Lst>
            <a:ahLst/>
            <a:cxnLst>
              <a:cxn ang="0">
                <a:pos x="connsiteX0" y="connsiteY0"/>
              </a:cxn>
              <a:cxn ang="0">
                <a:pos x="connsiteX1" y="connsiteY1"/>
              </a:cxn>
              <a:cxn ang="0">
                <a:pos x="connsiteX2" y="connsiteY2"/>
              </a:cxn>
              <a:cxn ang="0">
                <a:pos x="connsiteX3" y="connsiteY3"/>
              </a:cxn>
            </a:cxnLst>
            <a:rect l="l" t="t" r="r" b="b"/>
            <a:pathLst>
              <a:path w="1357504" h="3435338">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Marcador de texto 7"/>
          <p:cNvSpPr>
            <a:spLocks noGrp="1"/>
          </p:cNvSpPr>
          <p:nvPr>
            <p:ph type="body" sz="quarter" idx="11" hasCustomPrompt="1"/>
          </p:nvPr>
        </p:nvSpPr>
        <p:spPr>
          <a:xfrm>
            <a:off x="2052646" y="2530324"/>
            <a:ext cx="5898658"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4" name="Marcador de texto 7"/>
          <p:cNvSpPr>
            <a:spLocks noGrp="1"/>
          </p:cNvSpPr>
          <p:nvPr>
            <p:ph type="body" sz="quarter" idx="12" hasCustomPrompt="1"/>
          </p:nvPr>
        </p:nvSpPr>
        <p:spPr>
          <a:xfrm>
            <a:off x="2012890" y="2709234"/>
            <a:ext cx="5938414" cy="789149"/>
          </a:xfrm>
          <a:prstGeom prst="rect">
            <a:avLst/>
          </a:prstGeom>
          <a:noFill/>
        </p:spPr>
        <p:txBody>
          <a:bodyPr vert="horz" wrap="square" lIns="0" tIns="0" rIns="0" bIns="0" anchor="b">
            <a:noAutofit/>
          </a:bodyPr>
          <a:lstStyle>
            <a:lvl1pPr marL="0" indent="0" algn="l">
              <a:buNone/>
              <a:defRPr sz="5000" b="1" i="0">
                <a:solidFill>
                  <a:schemeClr val="tx1">
                    <a:lumMod val="85000"/>
                    <a:lumOff val="15000"/>
                  </a:schemeClr>
                </a:solidFill>
                <a:latin typeface="Raleway Black" charset="0"/>
                <a:ea typeface="Raleway Black" charset="0"/>
                <a:cs typeface="Raleway Black" charset="0"/>
              </a:defRPr>
            </a:lvl1pPr>
          </a:lstStyle>
          <a:p>
            <a:pPr lvl="0"/>
            <a:r>
              <a:rPr lang="es-ES_tradnl"/>
              <a:t>HOME</a:t>
            </a:r>
            <a:endParaRPr lang="es-ES_tradnl" dirty="0"/>
          </a:p>
        </p:txBody>
      </p:sp>
      <p:sp>
        <p:nvSpPr>
          <p:cNvPr id="15" name="Rectángulo redondeado 14"/>
          <p:cNvSpPr/>
          <p:nvPr userDrawn="1"/>
        </p:nvSpPr>
        <p:spPr>
          <a:xfrm>
            <a:off x="1928983" y="2530324"/>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996742473"/>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7_Number title">
    <p:spTree>
      <p:nvGrpSpPr>
        <p:cNvPr id="1" name=""/>
        <p:cNvGrpSpPr/>
        <p:nvPr/>
      </p:nvGrpSpPr>
      <p:grpSpPr>
        <a:xfrm>
          <a:off x="0" y="0"/>
          <a:ext cx="0" cy="0"/>
          <a:chOff x="0" y="0"/>
          <a:chExt cx="0" cy="0"/>
        </a:xfrm>
      </p:grpSpPr>
      <p:sp>
        <p:nvSpPr>
          <p:cNvPr id="5"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80732 w 7179512"/>
              <a:gd name="connsiteY3" fmla="*/ 1630284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10394 w 7179512"/>
              <a:gd name="connsiteY3" fmla="*/ 1640332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215194 w 7179512"/>
              <a:gd name="connsiteY3" fmla="*/ 871706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215194" y="871706"/>
                </a:lnTo>
                <a:lnTo>
                  <a:pt x="5575" y="521133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2" name="Marcador de imagen 11"/>
          <p:cNvSpPr>
            <a:spLocks noGrp="1"/>
          </p:cNvSpPr>
          <p:nvPr>
            <p:ph type="pic" sz="quarter" idx="13"/>
          </p:nvPr>
        </p:nvSpPr>
        <p:spPr>
          <a:xfrm>
            <a:off x="-46961" y="-26505"/>
            <a:ext cx="9193862" cy="3013907"/>
          </a:xfrm>
          <a:custGeom>
            <a:avLst/>
            <a:gdLst>
              <a:gd name="connsiteX0" fmla="*/ 3593205 w 9193862"/>
              <a:gd name="connsiteY0" fmla="*/ 0 h 3013907"/>
              <a:gd name="connsiteX1" fmla="*/ 9193862 w 9193862"/>
              <a:gd name="connsiteY1" fmla="*/ 0 h 3013907"/>
              <a:gd name="connsiteX2" fmla="*/ 9193862 w 9193862"/>
              <a:gd name="connsiteY2" fmla="*/ 2311542 h 3013907"/>
              <a:gd name="connsiteX3" fmla="*/ 2445604 w 9193862"/>
              <a:gd name="connsiteY3" fmla="*/ 1815548 h 3013907"/>
              <a:gd name="connsiteX4" fmla="*/ 2042007 w 9193862"/>
              <a:gd name="connsiteY4" fmla="*/ 2013313 h 3013907"/>
              <a:gd name="connsiteX5" fmla="*/ 2065686 w 9193862"/>
              <a:gd name="connsiteY5" fmla="*/ 1982843 h 3013907"/>
              <a:gd name="connsiteX6" fmla="*/ 3585983 w 9193862"/>
              <a:gd name="connsiteY6" fmla="*/ 9318 h 3013907"/>
              <a:gd name="connsiteX7" fmla="*/ 13252 w 9193862"/>
              <a:gd name="connsiteY7" fmla="*/ 0 h 3013907"/>
              <a:gd name="connsiteX8" fmla="*/ 2466250 w 9193862"/>
              <a:gd name="connsiteY8" fmla="*/ 0 h 3013907"/>
              <a:gd name="connsiteX9" fmla="*/ 2423138 w 9193862"/>
              <a:gd name="connsiteY9" fmla="*/ 99940 h 3013907"/>
              <a:gd name="connsiteX10" fmla="*/ 1457564 w 9193862"/>
              <a:gd name="connsiteY10" fmla="*/ 2289678 h 3013907"/>
              <a:gd name="connsiteX11" fmla="*/ 1451964 w 9193862"/>
              <a:gd name="connsiteY11" fmla="*/ 2302437 h 3013907"/>
              <a:gd name="connsiteX12" fmla="*/ 0 w 9193862"/>
              <a:gd name="connsiteY12" fmla="*/ 3013907 h 3013907"/>
              <a:gd name="connsiteX13" fmla="*/ 13252 w 9193862"/>
              <a:gd name="connsiteY13" fmla="*/ 0 h 301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93862" h="3013907">
                <a:moveTo>
                  <a:pt x="3593205" y="0"/>
                </a:moveTo>
                <a:lnTo>
                  <a:pt x="9193862" y="0"/>
                </a:lnTo>
                <a:lnTo>
                  <a:pt x="9193862" y="2311542"/>
                </a:lnTo>
                <a:lnTo>
                  <a:pt x="2445604" y="1815548"/>
                </a:lnTo>
                <a:lnTo>
                  <a:pt x="2042007" y="2013313"/>
                </a:lnTo>
                <a:lnTo>
                  <a:pt x="2065686" y="1982843"/>
                </a:lnTo>
                <a:cubicBezTo>
                  <a:pt x="2935118" y="863703"/>
                  <a:pt x="1603018" y="2567999"/>
                  <a:pt x="3585983" y="9318"/>
                </a:cubicBezTo>
                <a:close/>
                <a:moveTo>
                  <a:pt x="13252" y="0"/>
                </a:moveTo>
                <a:lnTo>
                  <a:pt x="2466250" y="0"/>
                </a:lnTo>
                <a:lnTo>
                  <a:pt x="2423138" y="99940"/>
                </a:lnTo>
                <a:cubicBezTo>
                  <a:pt x="1333232" y="2626206"/>
                  <a:pt x="2226844" y="537921"/>
                  <a:pt x="1457564" y="2289678"/>
                </a:cubicBezTo>
                <a:lnTo>
                  <a:pt x="1451964" y="2302437"/>
                </a:lnTo>
                <a:lnTo>
                  <a:pt x="0" y="3013907"/>
                </a:lnTo>
                <a:cubicBezTo>
                  <a:pt x="4417" y="2009271"/>
                  <a:pt x="8835" y="1004636"/>
                  <a:pt x="13252" y="0"/>
                </a:cubicBezTo>
                <a:close/>
              </a:path>
            </a:pathLst>
          </a:custGeom>
        </p:spPr>
        <p:txBody>
          <a:bodyPr wrap="square" anchor="ctr">
            <a:noAutofit/>
          </a:bodyPr>
          <a:lstStyle>
            <a:lvl1pPr marL="0" indent="0" algn="ctr">
              <a:buNone/>
              <a:defRPr sz="1200"/>
            </a:lvl1pPr>
          </a:lstStyle>
          <a:p>
            <a:endParaRPr lang="es-ES_tradnl"/>
          </a:p>
        </p:txBody>
      </p:sp>
      <p:sp>
        <p:nvSpPr>
          <p:cNvPr id="13" name="Forma libre 12"/>
          <p:cNvSpPr/>
          <p:nvPr userDrawn="1"/>
        </p:nvSpPr>
        <p:spPr>
          <a:xfrm rot="929089">
            <a:off x="1480904" y="-659528"/>
            <a:ext cx="1767483" cy="4321882"/>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257237 w 1135361"/>
              <a:gd name="connsiteY0" fmla="*/ 229523 h 3331958"/>
              <a:gd name="connsiteX1" fmla="*/ 1135361 w 1135361"/>
              <a:gd name="connsiteY1" fmla="*/ 0 h 3331958"/>
              <a:gd name="connsiteX2" fmla="*/ 51746 w 1135361"/>
              <a:gd name="connsiteY2" fmla="*/ 3331958 h 3331958"/>
              <a:gd name="connsiteX3" fmla="*/ 257408 w 1135361"/>
              <a:gd name="connsiteY3" fmla="*/ 295504 h 3331958"/>
              <a:gd name="connsiteX4" fmla="*/ 257237 w 1135361"/>
              <a:gd name="connsiteY4"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662 w 1083615"/>
              <a:gd name="connsiteY3" fmla="*/ 295504 h 3331958"/>
              <a:gd name="connsiteX4" fmla="*/ 205491 w 1083615"/>
              <a:gd name="connsiteY4" fmla="*/ 229523 h 3331958"/>
              <a:gd name="connsiteX0" fmla="*/ 260669 w 1138793"/>
              <a:gd name="connsiteY0" fmla="*/ 229523 h 3332378"/>
              <a:gd name="connsiteX1" fmla="*/ 1138793 w 1138793"/>
              <a:gd name="connsiteY1" fmla="*/ 0 h 3332378"/>
              <a:gd name="connsiteX2" fmla="*/ 55178 w 1138793"/>
              <a:gd name="connsiteY2" fmla="*/ 3331958 h 3332378"/>
              <a:gd name="connsiteX3" fmla="*/ 260669 w 1138793"/>
              <a:gd name="connsiteY3" fmla="*/ 229523 h 3332378"/>
              <a:gd name="connsiteX0" fmla="*/ 252100 w 1130224"/>
              <a:gd name="connsiteY0" fmla="*/ 229523 h 3332538"/>
              <a:gd name="connsiteX1" fmla="*/ 1130224 w 1130224"/>
              <a:gd name="connsiteY1" fmla="*/ 0 h 3332538"/>
              <a:gd name="connsiteX2" fmla="*/ 46609 w 1130224"/>
              <a:gd name="connsiteY2" fmla="*/ 3331958 h 3332538"/>
              <a:gd name="connsiteX3" fmla="*/ 252100 w 1130224"/>
              <a:gd name="connsiteY3" fmla="*/ 229523 h 333253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427399"/>
              <a:gd name="connsiteY0" fmla="*/ 215836 h 3421651"/>
              <a:gd name="connsiteX1" fmla="*/ 1427399 w 1427399"/>
              <a:gd name="connsiteY1" fmla="*/ 0 h 3421651"/>
              <a:gd name="connsiteX2" fmla="*/ 0 w 1427399"/>
              <a:gd name="connsiteY2" fmla="*/ 3421651 h 3421651"/>
              <a:gd name="connsiteX3" fmla="*/ 479380 w 1427399"/>
              <a:gd name="connsiteY3" fmla="*/ 215836 h 3421651"/>
              <a:gd name="connsiteX0" fmla="*/ 479380 w 1427399"/>
              <a:gd name="connsiteY0" fmla="*/ 215836 h 3421651"/>
              <a:gd name="connsiteX1" fmla="*/ 1427399 w 1427399"/>
              <a:gd name="connsiteY1" fmla="*/ 0 h 3421651"/>
              <a:gd name="connsiteX2" fmla="*/ 0 w 1427399"/>
              <a:gd name="connsiteY2" fmla="*/ 3421651 h 3421651"/>
              <a:gd name="connsiteX3" fmla="*/ 479380 w 1427399"/>
              <a:gd name="connsiteY3" fmla="*/ 215836 h 3421651"/>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 name="connsiteX0" fmla="*/ 468042 w 1416061"/>
              <a:gd name="connsiteY0" fmla="*/ 215836 h 3462579"/>
              <a:gd name="connsiteX1" fmla="*/ 1416061 w 1416061"/>
              <a:gd name="connsiteY1" fmla="*/ 0 h 3462579"/>
              <a:gd name="connsiteX2" fmla="*/ 0 w 1416061"/>
              <a:gd name="connsiteY2" fmla="*/ 3462579 h 3462579"/>
              <a:gd name="connsiteX3" fmla="*/ 468042 w 1416061"/>
              <a:gd name="connsiteY3" fmla="*/ 215836 h 3462579"/>
            </a:gdLst>
            <a:ahLst/>
            <a:cxnLst>
              <a:cxn ang="0">
                <a:pos x="connsiteX0" y="connsiteY0"/>
              </a:cxn>
              <a:cxn ang="0">
                <a:pos x="connsiteX1" y="connsiteY1"/>
              </a:cxn>
              <a:cxn ang="0">
                <a:pos x="connsiteX2" y="connsiteY2"/>
              </a:cxn>
              <a:cxn ang="0">
                <a:pos x="connsiteX3" y="connsiteY3"/>
              </a:cxn>
            </a:cxnLst>
            <a:rect l="l" t="t" r="r" b="b"/>
            <a:pathLst>
              <a:path w="1416061" h="3462579">
                <a:moveTo>
                  <a:pt x="468042" y="215836"/>
                </a:moveTo>
                <a:cubicBezTo>
                  <a:pt x="760750" y="139328"/>
                  <a:pt x="948096" y="138812"/>
                  <a:pt x="1416061" y="0"/>
                </a:cubicBezTo>
                <a:cubicBezTo>
                  <a:pt x="-17456" y="3494881"/>
                  <a:pt x="1428397" y="-565"/>
                  <a:pt x="0" y="3462579"/>
                </a:cubicBezTo>
                <a:cubicBezTo>
                  <a:pt x="461072" y="219111"/>
                  <a:pt x="26083" y="3426013"/>
                  <a:pt x="468042" y="21583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Forma libre 19"/>
          <p:cNvSpPr/>
          <p:nvPr userDrawn="1"/>
        </p:nvSpPr>
        <p:spPr>
          <a:xfrm rot="18433658">
            <a:off x="-965566" y="1049418"/>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p:nvPr userDrawn="1"/>
        </p:nvSpPr>
        <p:spPr>
          <a:xfrm rot="929089">
            <a:off x="1753802" y="-238269"/>
            <a:ext cx="1221684" cy="3091628"/>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989526"/>
              <a:gd name="connsiteY0" fmla="*/ 274137 h 3491077"/>
              <a:gd name="connsiteX1" fmla="*/ 989526 w 989526"/>
              <a:gd name="connsiteY1" fmla="*/ 0 h 3491077"/>
              <a:gd name="connsiteX2" fmla="*/ 225019 w 989526"/>
              <a:gd name="connsiteY2" fmla="*/ 3491077 h 3491077"/>
              <a:gd name="connsiteX3" fmla="*/ 171 w 989526"/>
              <a:gd name="connsiteY3" fmla="*/ 340118 h 3491077"/>
              <a:gd name="connsiteX4" fmla="*/ 0 w 989526"/>
              <a:gd name="connsiteY4" fmla="*/ 274137 h 3491077"/>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0 w 878124"/>
              <a:gd name="connsiteY0" fmla="*/ 229523 h 3446463"/>
              <a:gd name="connsiteX1" fmla="*/ 878124 w 878124"/>
              <a:gd name="connsiteY1" fmla="*/ 0 h 3446463"/>
              <a:gd name="connsiteX2" fmla="*/ 225019 w 878124"/>
              <a:gd name="connsiteY2" fmla="*/ 3446463 h 3446463"/>
              <a:gd name="connsiteX3" fmla="*/ 171 w 878124"/>
              <a:gd name="connsiteY3" fmla="*/ 295504 h 3446463"/>
              <a:gd name="connsiteX4" fmla="*/ 0 w 878124"/>
              <a:gd name="connsiteY4" fmla="*/ 229523 h 3446463"/>
              <a:gd name="connsiteX0" fmla="*/ 257237 w 1135361"/>
              <a:gd name="connsiteY0" fmla="*/ 229523 h 3331958"/>
              <a:gd name="connsiteX1" fmla="*/ 1135361 w 1135361"/>
              <a:gd name="connsiteY1" fmla="*/ 0 h 3331958"/>
              <a:gd name="connsiteX2" fmla="*/ 51746 w 1135361"/>
              <a:gd name="connsiteY2" fmla="*/ 3331958 h 3331958"/>
              <a:gd name="connsiteX3" fmla="*/ 257408 w 1135361"/>
              <a:gd name="connsiteY3" fmla="*/ 295504 h 3331958"/>
              <a:gd name="connsiteX4" fmla="*/ 257237 w 1135361"/>
              <a:gd name="connsiteY4"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662 w 1083615"/>
              <a:gd name="connsiteY3" fmla="*/ 295504 h 3331958"/>
              <a:gd name="connsiteX4" fmla="*/ 205491 w 1083615"/>
              <a:gd name="connsiteY4" fmla="*/ 229523 h 3331958"/>
              <a:gd name="connsiteX0" fmla="*/ 260669 w 1138793"/>
              <a:gd name="connsiteY0" fmla="*/ 229523 h 3332378"/>
              <a:gd name="connsiteX1" fmla="*/ 1138793 w 1138793"/>
              <a:gd name="connsiteY1" fmla="*/ 0 h 3332378"/>
              <a:gd name="connsiteX2" fmla="*/ 55178 w 1138793"/>
              <a:gd name="connsiteY2" fmla="*/ 3331958 h 3332378"/>
              <a:gd name="connsiteX3" fmla="*/ 260669 w 1138793"/>
              <a:gd name="connsiteY3" fmla="*/ 229523 h 3332378"/>
              <a:gd name="connsiteX0" fmla="*/ 252100 w 1130224"/>
              <a:gd name="connsiteY0" fmla="*/ 229523 h 3332538"/>
              <a:gd name="connsiteX1" fmla="*/ 1130224 w 1130224"/>
              <a:gd name="connsiteY1" fmla="*/ 0 h 3332538"/>
              <a:gd name="connsiteX2" fmla="*/ 46609 w 1130224"/>
              <a:gd name="connsiteY2" fmla="*/ 3331958 h 3332538"/>
              <a:gd name="connsiteX3" fmla="*/ 252100 w 1130224"/>
              <a:gd name="connsiteY3" fmla="*/ 229523 h 333253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205491 w 1083615"/>
              <a:gd name="connsiteY0" fmla="*/ 229523 h 3331958"/>
              <a:gd name="connsiteX1" fmla="*/ 1083615 w 1083615"/>
              <a:gd name="connsiteY1" fmla="*/ 0 h 3331958"/>
              <a:gd name="connsiteX2" fmla="*/ 0 w 1083615"/>
              <a:gd name="connsiteY2" fmla="*/ 3331958 h 3331958"/>
              <a:gd name="connsiteX3" fmla="*/ 205491 w 1083615"/>
              <a:gd name="connsiteY3" fmla="*/ 229523 h 333195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 name="connsiteX0" fmla="*/ 479380 w 1357504"/>
              <a:gd name="connsiteY0" fmla="*/ 229523 h 3435338"/>
              <a:gd name="connsiteX1" fmla="*/ 1357504 w 1357504"/>
              <a:gd name="connsiteY1" fmla="*/ 0 h 3435338"/>
              <a:gd name="connsiteX2" fmla="*/ 0 w 1357504"/>
              <a:gd name="connsiteY2" fmla="*/ 3435338 h 3435338"/>
              <a:gd name="connsiteX3" fmla="*/ 479380 w 1357504"/>
              <a:gd name="connsiteY3" fmla="*/ 229523 h 3435338"/>
            </a:gdLst>
            <a:ahLst/>
            <a:cxnLst>
              <a:cxn ang="0">
                <a:pos x="connsiteX0" y="connsiteY0"/>
              </a:cxn>
              <a:cxn ang="0">
                <a:pos x="connsiteX1" y="connsiteY1"/>
              </a:cxn>
              <a:cxn ang="0">
                <a:pos x="connsiteX2" y="connsiteY2"/>
              </a:cxn>
              <a:cxn ang="0">
                <a:pos x="connsiteX3" y="connsiteY3"/>
              </a:cxn>
            </a:cxnLst>
            <a:rect l="l" t="t" r="r" b="b"/>
            <a:pathLst>
              <a:path w="1357504" h="3435338">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Marcador de texto 7"/>
          <p:cNvSpPr>
            <a:spLocks noGrp="1"/>
          </p:cNvSpPr>
          <p:nvPr>
            <p:ph type="body" sz="quarter" idx="11" hasCustomPrompt="1"/>
          </p:nvPr>
        </p:nvSpPr>
        <p:spPr>
          <a:xfrm>
            <a:off x="2052646" y="2530324"/>
            <a:ext cx="5898658"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4" name="Marcador de texto 7"/>
          <p:cNvSpPr>
            <a:spLocks noGrp="1"/>
          </p:cNvSpPr>
          <p:nvPr>
            <p:ph type="body" sz="quarter" idx="12" hasCustomPrompt="1"/>
          </p:nvPr>
        </p:nvSpPr>
        <p:spPr>
          <a:xfrm>
            <a:off x="2012890" y="2709234"/>
            <a:ext cx="5938414" cy="789149"/>
          </a:xfrm>
          <a:prstGeom prst="rect">
            <a:avLst/>
          </a:prstGeom>
          <a:noFill/>
        </p:spPr>
        <p:txBody>
          <a:bodyPr vert="horz" wrap="square" lIns="0" tIns="0" rIns="0" bIns="0" anchor="b">
            <a:noAutofit/>
          </a:bodyPr>
          <a:lstStyle>
            <a:lvl1pPr marL="0" indent="0" algn="l">
              <a:buNone/>
              <a:defRPr sz="5000" b="1" i="0">
                <a:solidFill>
                  <a:schemeClr val="tx1">
                    <a:lumMod val="85000"/>
                    <a:lumOff val="15000"/>
                  </a:schemeClr>
                </a:solidFill>
                <a:latin typeface="Raleway Black" charset="0"/>
                <a:ea typeface="Raleway Black" charset="0"/>
                <a:cs typeface="Raleway Black" charset="0"/>
              </a:defRPr>
            </a:lvl1pPr>
          </a:lstStyle>
          <a:p>
            <a:pPr lvl="0"/>
            <a:r>
              <a:rPr lang="es-ES_tradnl"/>
              <a:t>HOME</a:t>
            </a:r>
            <a:endParaRPr lang="es-ES_tradnl" dirty="0"/>
          </a:p>
        </p:txBody>
      </p:sp>
      <p:sp>
        <p:nvSpPr>
          <p:cNvPr id="15" name="Rectángulo redondeado 14"/>
          <p:cNvSpPr/>
          <p:nvPr userDrawn="1"/>
        </p:nvSpPr>
        <p:spPr>
          <a:xfrm>
            <a:off x="1928983" y="2530324"/>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529933677"/>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Number title">
    <p:spTree>
      <p:nvGrpSpPr>
        <p:cNvPr id="1" name=""/>
        <p:cNvGrpSpPr/>
        <p:nvPr/>
      </p:nvGrpSpPr>
      <p:grpSpPr>
        <a:xfrm>
          <a:off x="0" y="0"/>
          <a:ext cx="0" cy="0"/>
          <a:chOff x="0" y="0"/>
          <a:chExt cx="0" cy="0"/>
        </a:xfrm>
      </p:grpSpPr>
      <p:sp>
        <p:nvSpPr>
          <p:cNvPr id="2"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181699" y="1650381"/>
                </a:lnTo>
                <a:lnTo>
                  <a:pt x="5575" y="5211337"/>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orma libre 8"/>
          <p:cNvSpPr/>
          <p:nvPr userDrawn="1"/>
        </p:nvSpPr>
        <p:spPr>
          <a:xfrm>
            <a:off x="-13009" y="260279"/>
            <a:ext cx="4731990" cy="2629362"/>
          </a:xfrm>
          <a:custGeom>
            <a:avLst/>
            <a:gdLst>
              <a:gd name="connsiteX0" fmla="*/ 5553986 w 5553986"/>
              <a:gd name="connsiteY0" fmla="*/ 0 h 2629064"/>
              <a:gd name="connsiteX1" fmla="*/ 942539 w 5553986"/>
              <a:gd name="connsiteY1" fmla="*/ 1129782 h 2629064"/>
              <a:gd name="connsiteX2" fmla="*/ 0 w 5553986"/>
              <a:gd name="connsiteY2" fmla="*/ 2629064 h 2629064"/>
              <a:gd name="connsiteX3" fmla="*/ 0 w 5553986"/>
              <a:gd name="connsiteY3" fmla="*/ 589033 h 2629064"/>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2070" h="2840556">
                <a:moveTo>
                  <a:pt x="5112070" y="0"/>
                </a:moveTo>
                <a:lnTo>
                  <a:pt x="942539" y="1341274"/>
                </a:lnTo>
                <a:lnTo>
                  <a:pt x="0" y="2840556"/>
                </a:lnTo>
                <a:lnTo>
                  <a:pt x="0" y="800525"/>
                </a:lnTo>
                <a:cubicBezTo>
                  <a:pt x="5091736" y="6322"/>
                  <a:pt x="-7493" y="820995"/>
                  <a:pt x="5112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Elipse 9"/>
          <p:cNvSpPr/>
          <p:nvPr userDrawn="1"/>
        </p:nvSpPr>
        <p:spPr>
          <a:xfrm>
            <a:off x="746108" y="695459"/>
            <a:ext cx="3591450" cy="35914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Marcador de texto 7"/>
          <p:cNvSpPr>
            <a:spLocks noGrp="1"/>
          </p:cNvSpPr>
          <p:nvPr>
            <p:ph type="body" sz="quarter" idx="11" hasCustomPrompt="1"/>
          </p:nvPr>
        </p:nvSpPr>
        <p:spPr>
          <a:xfrm>
            <a:off x="4807175" y="1167180"/>
            <a:ext cx="2415453"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4807175" y="1426855"/>
            <a:ext cx="3652613"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7" name="Rectángulo redondeado 6"/>
          <p:cNvSpPr/>
          <p:nvPr userDrawn="1"/>
        </p:nvSpPr>
        <p:spPr>
          <a:xfrm>
            <a:off x="4683512" y="1167180"/>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p:nvPr userDrawn="1"/>
        </p:nvSpPr>
        <p:spPr>
          <a:xfrm rot="8577816">
            <a:off x="-395308" y="-614416"/>
            <a:ext cx="1097818" cy="3990078"/>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 name="connsiteX0" fmla="*/ 1004315 w 1004315"/>
              <a:gd name="connsiteY0" fmla="*/ 1082023 h 3848333"/>
              <a:gd name="connsiteX1" fmla="*/ 811594 w 1004315"/>
              <a:gd name="connsiteY1" fmla="*/ 3201723 h 3848333"/>
              <a:gd name="connsiteX2" fmla="*/ 25093 w 1004315"/>
              <a:gd name="connsiteY2" fmla="*/ 3848333 h 3848333"/>
              <a:gd name="connsiteX3" fmla="*/ 3049 w 1004315"/>
              <a:gd name="connsiteY3" fmla="*/ 2606491 h 3848333"/>
              <a:gd name="connsiteX4" fmla="*/ 2431 w 1004315"/>
              <a:gd name="connsiteY4" fmla="*/ 24970 h 3848333"/>
              <a:gd name="connsiteX5" fmla="*/ 2875 w 1004315"/>
              <a:gd name="connsiteY5" fmla="*/ 0 h 3848333"/>
              <a:gd name="connsiteX6" fmla="*/ 1004315 w 1004315"/>
              <a:gd name="connsiteY6" fmla="*/ 1082023 h 3848333"/>
              <a:gd name="connsiteX0" fmla="*/ 1097818 w 1097818"/>
              <a:gd name="connsiteY0" fmla="*/ 1082023 h 3990078"/>
              <a:gd name="connsiteX1" fmla="*/ 905097 w 1097818"/>
              <a:gd name="connsiteY1" fmla="*/ 3201723 h 3990078"/>
              <a:gd name="connsiteX2" fmla="*/ 118596 w 1097818"/>
              <a:gd name="connsiteY2" fmla="*/ 3848333 h 3990078"/>
              <a:gd name="connsiteX3" fmla="*/ 148 w 1097818"/>
              <a:gd name="connsiteY3" fmla="*/ 3968773 h 3990078"/>
              <a:gd name="connsiteX4" fmla="*/ 95934 w 1097818"/>
              <a:gd name="connsiteY4" fmla="*/ 24970 h 3990078"/>
              <a:gd name="connsiteX5" fmla="*/ 96378 w 1097818"/>
              <a:gd name="connsiteY5" fmla="*/ 0 h 3990078"/>
              <a:gd name="connsiteX6" fmla="*/ 1097818 w 1097818"/>
              <a:gd name="connsiteY6" fmla="*/ 1082023 h 399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7818" h="3990078">
                <a:moveTo>
                  <a:pt x="1097818" y="1082023"/>
                </a:moveTo>
                <a:lnTo>
                  <a:pt x="905097" y="3201723"/>
                </a:lnTo>
                <a:lnTo>
                  <a:pt x="118596" y="3848333"/>
                </a:lnTo>
                <a:cubicBezTo>
                  <a:pt x="118318" y="3741723"/>
                  <a:pt x="426" y="4075383"/>
                  <a:pt x="148" y="3968773"/>
                </a:cubicBezTo>
                <a:cubicBezTo>
                  <a:pt x="-4316" y="2187572"/>
                  <a:pt x="93097" y="228717"/>
                  <a:pt x="95934" y="24970"/>
                </a:cubicBezTo>
                <a:lnTo>
                  <a:pt x="96378" y="0"/>
                </a:lnTo>
                <a:lnTo>
                  <a:pt x="1097818" y="108202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Marcador de imagen 3"/>
          <p:cNvSpPr>
            <a:spLocks noGrp="1"/>
          </p:cNvSpPr>
          <p:nvPr>
            <p:ph type="pic" sz="quarter" idx="13"/>
          </p:nvPr>
        </p:nvSpPr>
        <p:spPr>
          <a:xfrm>
            <a:off x="1054562" y="1030311"/>
            <a:ext cx="2950538" cy="2921746"/>
          </a:xfrm>
          <a:prstGeom prst="ellipse">
            <a:avLst/>
          </a:prstGeom>
        </p:spPr>
        <p:txBody>
          <a:bodyPr anchor="ctr"/>
          <a:lstStyle>
            <a:lvl1pPr marL="0" indent="0" algn="ctr">
              <a:buNone/>
              <a:defRPr sz="1200"/>
            </a:lvl1pPr>
          </a:lstStyle>
          <a:p>
            <a:endParaRPr lang="es-ES_tradnl"/>
          </a:p>
        </p:txBody>
      </p:sp>
    </p:spTree>
    <p:extLst>
      <p:ext uri="{BB962C8B-B14F-4D97-AF65-F5344CB8AC3E}">
        <p14:creationId xmlns:p14="http://schemas.microsoft.com/office/powerpoint/2010/main" val="1894760479"/>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0_Number title">
    <p:spTree>
      <p:nvGrpSpPr>
        <p:cNvPr id="1" name=""/>
        <p:cNvGrpSpPr/>
        <p:nvPr/>
      </p:nvGrpSpPr>
      <p:grpSpPr>
        <a:xfrm>
          <a:off x="0" y="0"/>
          <a:ext cx="0" cy="0"/>
          <a:chOff x="0" y="0"/>
          <a:chExt cx="0" cy="0"/>
        </a:xfrm>
      </p:grpSpPr>
      <p:sp>
        <p:nvSpPr>
          <p:cNvPr id="16" name="Marcador de texto 7"/>
          <p:cNvSpPr>
            <a:spLocks noGrp="1"/>
          </p:cNvSpPr>
          <p:nvPr>
            <p:ph type="body" sz="quarter" idx="11" hasCustomPrompt="1"/>
          </p:nvPr>
        </p:nvSpPr>
        <p:spPr>
          <a:xfrm>
            <a:off x="4807175" y="1415655"/>
            <a:ext cx="2415453"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4807175" y="1675330"/>
            <a:ext cx="3652613"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7" name="Rectángulo redondeado 6"/>
          <p:cNvSpPr/>
          <p:nvPr userDrawn="1"/>
        </p:nvSpPr>
        <p:spPr>
          <a:xfrm>
            <a:off x="4683512" y="1415655"/>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80732 w 7179512"/>
              <a:gd name="connsiteY3" fmla="*/ 1630284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1910394 w 7179512"/>
              <a:gd name="connsiteY3" fmla="*/ 1640332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1910394" y="1640332"/>
                </a:lnTo>
                <a:lnTo>
                  <a:pt x="5575" y="521133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p:nvPr userDrawn="1"/>
        </p:nvSpPr>
        <p:spPr>
          <a:xfrm rot="929089">
            <a:off x="761998" y="-222234"/>
            <a:ext cx="993968" cy="3924350"/>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Lst>
            <a:ahLst/>
            <a:cxnLst>
              <a:cxn ang="0">
                <a:pos x="connsiteX0" y="connsiteY0"/>
              </a:cxn>
              <a:cxn ang="0">
                <a:pos x="connsiteX1" y="connsiteY1"/>
              </a:cxn>
              <a:cxn ang="0">
                <a:pos x="connsiteX2" y="connsiteY2"/>
              </a:cxn>
              <a:cxn ang="0">
                <a:pos x="connsiteX3" y="connsiteY3"/>
              </a:cxn>
            </a:cxnLst>
            <a:rect l="l" t="t" r="r" b="b"/>
            <a:pathLst>
              <a:path w="993968" h="3924350">
                <a:moveTo>
                  <a:pt x="4442" y="274137"/>
                </a:moveTo>
                <a:lnTo>
                  <a:pt x="993968" y="0"/>
                </a:lnTo>
                <a:lnTo>
                  <a:pt x="5712" y="3924350"/>
                </a:lnTo>
                <a:cubicBezTo>
                  <a:pt x="-9350" y="-442439"/>
                  <a:pt x="10859" y="2831290"/>
                  <a:pt x="4613" y="34011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Forma libre 19"/>
          <p:cNvSpPr/>
          <p:nvPr userDrawn="1"/>
        </p:nvSpPr>
        <p:spPr>
          <a:xfrm rot="18433658">
            <a:off x="290931" y="1236228"/>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riángulo 1"/>
          <p:cNvSpPr/>
          <p:nvPr userDrawn="1"/>
        </p:nvSpPr>
        <p:spPr>
          <a:xfrm>
            <a:off x="584423" y="703386"/>
            <a:ext cx="3547976" cy="351497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Marcador de imagen 3"/>
          <p:cNvSpPr>
            <a:spLocks noGrp="1"/>
          </p:cNvSpPr>
          <p:nvPr>
            <p:ph type="pic" sz="quarter" idx="13"/>
          </p:nvPr>
        </p:nvSpPr>
        <p:spPr>
          <a:xfrm>
            <a:off x="873698" y="1030311"/>
            <a:ext cx="2950538" cy="2921746"/>
          </a:xfrm>
          <a:prstGeom prst="triangle">
            <a:avLst/>
          </a:prstGeom>
        </p:spPr>
        <p:txBody>
          <a:bodyPr anchor="ctr"/>
          <a:lstStyle>
            <a:lvl1pPr marL="0" indent="0" algn="ctr">
              <a:buNone/>
              <a:defRPr sz="1200"/>
            </a:lvl1pPr>
          </a:lstStyle>
          <a:p>
            <a:endParaRPr lang="es-ES_tradnl"/>
          </a:p>
        </p:txBody>
      </p:sp>
      <p:sp>
        <p:nvSpPr>
          <p:cNvPr id="10" name="Triángulo rectángulo 2"/>
          <p:cNvSpPr/>
          <p:nvPr userDrawn="1"/>
        </p:nvSpPr>
        <p:spPr>
          <a:xfrm rot="2700000">
            <a:off x="6980039" y="2965168"/>
            <a:ext cx="2168168" cy="3454746"/>
          </a:xfrm>
          <a:custGeom>
            <a:avLst/>
            <a:gdLst>
              <a:gd name="connsiteX0" fmla="*/ 0 w 2852531"/>
              <a:gd name="connsiteY0" fmla="*/ 2852531 h 2852531"/>
              <a:gd name="connsiteX1" fmla="*/ 0 w 2852531"/>
              <a:gd name="connsiteY1" fmla="*/ 0 h 2852531"/>
              <a:gd name="connsiteX2" fmla="*/ 2852531 w 2852531"/>
              <a:gd name="connsiteY2" fmla="*/ 2852531 h 2852531"/>
              <a:gd name="connsiteX3" fmla="*/ 0 w 2852531"/>
              <a:gd name="connsiteY3" fmla="*/ 2852531 h 2852531"/>
              <a:gd name="connsiteX0" fmla="*/ 0 w 2943895"/>
              <a:gd name="connsiteY0" fmla="*/ 5726993 h 5726993"/>
              <a:gd name="connsiteX1" fmla="*/ 91364 w 2943895"/>
              <a:gd name="connsiteY1" fmla="*/ 0 h 5726993"/>
              <a:gd name="connsiteX2" fmla="*/ 2943895 w 2943895"/>
              <a:gd name="connsiteY2" fmla="*/ 2852531 h 5726993"/>
              <a:gd name="connsiteX3" fmla="*/ 0 w 2943895"/>
              <a:gd name="connsiteY3" fmla="*/ 5726993 h 5726993"/>
              <a:gd name="connsiteX0" fmla="*/ 0 w 2943895"/>
              <a:gd name="connsiteY0" fmla="*/ 4848490 h 4848490"/>
              <a:gd name="connsiteX1" fmla="*/ 969868 w 2943895"/>
              <a:gd name="connsiteY1" fmla="*/ 0 h 4848490"/>
              <a:gd name="connsiteX2" fmla="*/ 2943895 w 2943895"/>
              <a:gd name="connsiteY2" fmla="*/ 1974028 h 4848490"/>
              <a:gd name="connsiteX3" fmla="*/ 0 w 2943895"/>
              <a:gd name="connsiteY3" fmla="*/ 4848490 h 4848490"/>
              <a:gd name="connsiteX0" fmla="*/ 0 w 2943895"/>
              <a:gd name="connsiteY0" fmla="*/ 4623594 h 4623594"/>
              <a:gd name="connsiteX1" fmla="*/ 1194765 w 2943895"/>
              <a:gd name="connsiteY1" fmla="*/ 0 h 4623594"/>
              <a:gd name="connsiteX2" fmla="*/ 2943895 w 2943895"/>
              <a:gd name="connsiteY2" fmla="*/ 1749132 h 4623594"/>
              <a:gd name="connsiteX3" fmla="*/ 0 w 2943895"/>
              <a:gd name="connsiteY3" fmla="*/ 4623594 h 4623594"/>
              <a:gd name="connsiteX0" fmla="*/ 0 w 2782250"/>
              <a:gd name="connsiteY0" fmla="*/ 4623594 h 4623594"/>
              <a:gd name="connsiteX1" fmla="*/ 1194765 w 2782250"/>
              <a:gd name="connsiteY1" fmla="*/ 0 h 4623594"/>
              <a:gd name="connsiteX2" fmla="*/ 2782250 w 2782250"/>
              <a:gd name="connsiteY2" fmla="*/ 1615598 h 4623594"/>
              <a:gd name="connsiteX3" fmla="*/ 0 w 2782250"/>
              <a:gd name="connsiteY3" fmla="*/ 4623594 h 4623594"/>
              <a:gd name="connsiteX0" fmla="*/ 0 w 2901727"/>
              <a:gd name="connsiteY0" fmla="*/ 4623594 h 4623594"/>
              <a:gd name="connsiteX1" fmla="*/ 1194765 w 2901727"/>
              <a:gd name="connsiteY1" fmla="*/ 0 h 4623594"/>
              <a:gd name="connsiteX2" fmla="*/ 2901727 w 2901727"/>
              <a:gd name="connsiteY2" fmla="*/ 1721019 h 4623594"/>
              <a:gd name="connsiteX3" fmla="*/ 0 w 2901727"/>
              <a:gd name="connsiteY3" fmla="*/ 4623594 h 4623594"/>
            </a:gdLst>
            <a:ahLst/>
            <a:cxnLst>
              <a:cxn ang="0">
                <a:pos x="connsiteX0" y="connsiteY0"/>
              </a:cxn>
              <a:cxn ang="0">
                <a:pos x="connsiteX1" y="connsiteY1"/>
              </a:cxn>
              <a:cxn ang="0">
                <a:pos x="connsiteX2" y="connsiteY2"/>
              </a:cxn>
              <a:cxn ang="0">
                <a:pos x="connsiteX3" y="connsiteY3"/>
              </a:cxn>
            </a:cxnLst>
            <a:rect l="l" t="t" r="r" b="b"/>
            <a:pathLst>
              <a:path w="2901727" h="4623594">
                <a:moveTo>
                  <a:pt x="0" y="4623594"/>
                </a:moveTo>
                <a:lnTo>
                  <a:pt x="1194765" y="0"/>
                </a:lnTo>
                <a:lnTo>
                  <a:pt x="2901727" y="1721019"/>
                </a:lnTo>
                <a:lnTo>
                  <a:pt x="0" y="462359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535291150"/>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2_Number title">
    <p:spTree>
      <p:nvGrpSpPr>
        <p:cNvPr id="1" name=""/>
        <p:cNvGrpSpPr/>
        <p:nvPr/>
      </p:nvGrpSpPr>
      <p:grpSpPr>
        <a:xfrm>
          <a:off x="0" y="0"/>
          <a:ext cx="0" cy="0"/>
          <a:chOff x="0" y="0"/>
          <a:chExt cx="0" cy="0"/>
        </a:xfrm>
      </p:grpSpPr>
      <p:sp>
        <p:nvSpPr>
          <p:cNvPr id="13" name="Forma libre 12"/>
          <p:cNvSpPr/>
          <p:nvPr userDrawn="1"/>
        </p:nvSpPr>
        <p:spPr>
          <a:xfrm>
            <a:off x="-13009" y="-17494"/>
            <a:ext cx="6084808" cy="3428283"/>
          </a:xfrm>
          <a:custGeom>
            <a:avLst/>
            <a:gdLst>
              <a:gd name="connsiteX0" fmla="*/ 0 w 6084808"/>
              <a:gd name="connsiteY0" fmla="*/ 0 h 3428283"/>
              <a:gd name="connsiteX1" fmla="*/ 6084808 w 6084808"/>
              <a:gd name="connsiteY1" fmla="*/ 4614 h 3428283"/>
              <a:gd name="connsiteX2" fmla="*/ 1086995 w 6084808"/>
              <a:gd name="connsiteY2" fmla="*/ 1649551 h 3428283"/>
              <a:gd name="connsiteX3" fmla="*/ 0 w 6084808"/>
              <a:gd name="connsiteY3" fmla="*/ 3428283 h 3428283"/>
            </a:gdLst>
            <a:ahLst/>
            <a:cxnLst>
              <a:cxn ang="0">
                <a:pos x="connsiteX0" y="connsiteY0"/>
              </a:cxn>
              <a:cxn ang="0">
                <a:pos x="connsiteX1" y="connsiteY1"/>
              </a:cxn>
              <a:cxn ang="0">
                <a:pos x="connsiteX2" y="connsiteY2"/>
              </a:cxn>
              <a:cxn ang="0">
                <a:pos x="connsiteX3" y="connsiteY3"/>
              </a:cxn>
            </a:cxnLst>
            <a:rect l="l" t="t" r="r" b="b"/>
            <a:pathLst>
              <a:path w="6084808" h="3428283">
                <a:moveTo>
                  <a:pt x="0" y="0"/>
                </a:moveTo>
                <a:lnTo>
                  <a:pt x="6084808" y="4614"/>
                </a:lnTo>
                <a:lnTo>
                  <a:pt x="1086995" y="1649551"/>
                </a:lnTo>
                <a:lnTo>
                  <a:pt x="0" y="342828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orma libre 8"/>
          <p:cNvSpPr/>
          <p:nvPr userDrawn="1"/>
        </p:nvSpPr>
        <p:spPr>
          <a:xfrm>
            <a:off x="-13009" y="260279"/>
            <a:ext cx="4731990" cy="2629362"/>
          </a:xfrm>
          <a:custGeom>
            <a:avLst/>
            <a:gdLst>
              <a:gd name="connsiteX0" fmla="*/ 5553986 w 5553986"/>
              <a:gd name="connsiteY0" fmla="*/ 0 h 2629064"/>
              <a:gd name="connsiteX1" fmla="*/ 942539 w 5553986"/>
              <a:gd name="connsiteY1" fmla="*/ 1129782 h 2629064"/>
              <a:gd name="connsiteX2" fmla="*/ 0 w 5553986"/>
              <a:gd name="connsiteY2" fmla="*/ 2629064 h 2629064"/>
              <a:gd name="connsiteX3" fmla="*/ 0 w 5553986"/>
              <a:gd name="connsiteY3" fmla="*/ 589033 h 2629064"/>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2070" h="2840556">
                <a:moveTo>
                  <a:pt x="5112070" y="0"/>
                </a:moveTo>
                <a:lnTo>
                  <a:pt x="942539" y="1341274"/>
                </a:lnTo>
                <a:lnTo>
                  <a:pt x="0" y="2840556"/>
                </a:lnTo>
                <a:lnTo>
                  <a:pt x="0" y="800525"/>
                </a:lnTo>
                <a:cubicBezTo>
                  <a:pt x="5091736" y="6322"/>
                  <a:pt x="-7493" y="820995"/>
                  <a:pt x="511207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Marcador de texto 7"/>
          <p:cNvSpPr>
            <a:spLocks noGrp="1"/>
          </p:cNvSpPr>
          <p:nvPr>
            <p:ph type="body" sz="quarter" idx="11" hasCustomPrompt="1"/>
          </p:nvPr>
        </p:nvSpPr>
        <p:spPr>
          <a:xfrm>
            <a:off x="2781109" y="1312479"/>
            <a:ext cx="3652613" cy="32388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2781109" y="1532826"/>
            <a:ext cx="3652613" cy="552128"/>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11" name="Forma libre 10"/>
          <p:cNvSpPr/>
          <p:nvPr userDrawn="1"/>
        </p:nvSpPr>
        <p:spPr>
          <a:xfrm rot="8577816">
            <a:off x="176118" y="-1558531"/>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Forma libre 14"/>
          <p:cNvSpPr/>
          <p:nvPr userDrawn="1"/>
        </p:nvSpPr>
        <p:spPr>
          <a:xfrm rot="10800000">
            <a:off x="4954865" y="921833"/>
            <a:ext cx="4187146" cy="4221666"/>
          </a:xfrm>
          <a:custGeom>
            <a:avLst/>
            <a:gdLst>
              <a:gd name="connsiteX0" fmla="*/ 3586 w 4187146"/>
              <a:gd name="connsiteY0" fmla="*/ 4221666 h 4221666"/>
              <a:gd name="connsiteX1" fmla="*/ 102 w 4187146"/>
              <a:gd name="connsiteY1" fmla="*/ 108957 h 4221666"/>
              <a:gd name="connsiteX2" fmla="*/ 0 w 4187146"/>
              <a:gd name="connsiteY2" fmla="*/ 0 h 4221666"/>
              <a:gd name="connsiteX3" fmla="*/ 4187146 w 4187146"/>
              <a:gd name="connsiteY3" fmla="*/ 0 h 4221666"/>
              <a:gd name="connsiteX4" fmla="*/ 2179710 w 4187146"/>
              <a:gd name="connsiteY4" fmla="*/ 660710 h 422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146" h="4221666">
                <a:moveTo>
                  <a:pt x="3586" y="4221666"/>
                </a:moveTo>
                <a:cubicBezTo>
                  <a:pt x="334" y="3463383"/>
                  <a:pt x="1263" y="1479860"/>
                  <a:pt x="102" y="108957"/>
                </a:cubicBezTo>
                <a:lnTo>
                  <a:pt x="0" y="0"/>
                </a:lnTo>
                <a:lnTo>
                  <a:pt x="4187146" y="0"/>
                </a:lnTo>
                <a:lnTo>
                  <a:pt x="2179710" y="6607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Marcador de texto 7"/>
          <p:cNvSpPr>
            <a:spLocks noGrp="1"/>
          </p:cNvSpPr>
          <p:nvPr>
            <p:ph type="body" sz="quarter" idx="13" hasCustomPrompt="1"/>
          </p:nvPr>
        </p:nvSpPr>
        <p:spPr>
          <a:xfrm>
            <a:off x="2781110" y="2215852"/>
            <a:ext cx="2173756" cy="32388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cxnSp>
        <p:nvCxnSpPr>
          <p:cNvPr id="6" name="Conector recto 5"/>
          <p:cNvCxnSpPr/>
          <p:nvPr userDrawn="1"/>
        </p:nvCxnSpPr>
        <p:spPr>
          <a:xfrm>
            <a:off x="2781109" y="2498170"/>
            <a:ext cx="3652613"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Marcador de texto 7"/>
          <p:cNvSpPr>
            <a:spLocks noGrp="1"/>
          </p:cNvSpPr>
          <p:nvPr>
            <p:ph type="body" sz="quarter" idx="14" hasCustomPrompt="1"/>
          </p:nvPr>
        </p:nvSpPr>
        <p:spPr>
          <a:xfrm>
            <a:off x="6192981" y="2215852"/>
            <a:ext cx="233239" cy="323883"/>
          </a:xfrm>
          <a:prstGeom prst="rect">
            <a:avLst/>
          </a:prstGeom>
          <a:noFill/>
        </p:spPr>
        <p:txBody>
          <a:bodyPr vert="horz" lIns="0" tIns="72000" rIns="0" bIns="0" anchor="t"/>
          <a:lstStyle>
            <a:lvl1pPr marL="0" indent="0" algn="r">
              <a:buNone/>
              <a:defRPr sz="1200" b="0" i="0">
                <a:solidFill>
                  <a:schemeClr val="accent2"/>
                </a:solidFill>
                <a:latin typeface="Raleway" charset="0"/>
                <a:ea typeface="Raleway" charset="0"/>
                <a:cs typeface="Raleway" charset="0"/>
              </a:defRPr>
            </a:lvl1pPr>
          </a:lstStyle>
          <a:p>
            <a:pPr lvl="0"/>
            <a:r>
              <a:rPr lang="es-ES_tradnl"/>
              <a:t>01</a:t>
            </a:r>
            <a:endParaRPr lang="es-ES_tradnl" dirty="0"/>
          </a:p>
        </p:txBody>
      </p:sp>
      <p:sp>
        <p:nvSpPr>
          <p:cNvPr id="20" name="Marcador de texto 7"/>
          <p:cNvSpPr>
            <a:spLocks noGrp="1"/>
          </p:cNvSpPr>
          <p:nvPr>
            <p:ph type="body" sz="quarter" idx="15" hasCustomPrompt="1"/>
          </p:nvPr>
        </p:nvSpPr>
        <p:spPr>
          <a:xfrm>
            <a:off x="2781110" y="2506796"/>
            <a:ext cx="2173756" cy="32388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cxnSp>
        <p:nvCxnSpPr>
          <p:cNvPr id="21" name="Conector recto 20"/>
          <p:cNvCxnSpPr/>
          <p:nvPr userDrawn="1"/>
        </p:nvCxnSpPr>
        <p:spPr>
          <a:xfrm>
            <a:off x="2781109" y="2789114"/>
            <a:ext cx="365261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Marcador de texto 7"/>
          <p:cNvSpPr>
            <a:spLocks noGrp="1"/>
          </p:cNvSpPr>
          <p:nvPr>
            <p:ph type="body" sz="quarter" idx="16" hasCustomPrompt="1"/>
          </p:nvPr>
        </p:nvSpPr>
        <p:spPr>
          <a:xfrm>
            <a:off x="6192981" y="2506796"/>
            <a:ext cx="233239" cy="323883"/>
          </a:xfrm>
          <a:prstGeom prst="rect">
            <a:avLst/>
          </a:prstGeom>
          <a:noFill/>
        </p:spPr>
        <p:txBody>
          <a:bodyPr vert="horz" lIns="0" tIns="72000" rIns="0" bIns="0" anchor="t"/>
          <a:lstStyle>
            <a:lvl1pPr marL="0" indent="0" algn="r">
              <a:buNone/>
              <a:defRPr sz="1200" b="0" i="0">
                <a:solidFill>
                  <a:schemeClr val="accent2"/>
                </a:solidFill>
                <a:latin typeface="Raleway" charset="0"/>
                <a:ea typeface="Raleway" charset="0"/>
                <a:cs typeface="Raleway" charset="0"/>
              </a:defRPr>
            </a:lvl1pPr>
          </a:lstStyle>
          <a:p>
            <a:pPr lvl="0"/>
            <a:r>
              <a:rPr lang="es-ES_tradnl" dirty="0"/>
              <a:t>01</a:t>
            </a:r>
          </a:p>
        </p:txBody>
      </p:sp>
      <p:sp>
        <p:nvSpPr>
          <p:cNvPr id="23" name="Marcador de texto 7"/>
          <p:cNvSpPr>
            <a:spLocks noGrp="1"/>
          </p:cNvSpPr>
          <p:nvPr>
            <p:ph type="body" sz="quarter" idx="17" hasCustomPrompt="1"/>
          </p:nvPr>
        </p:nvSpPr>
        <p:spPr>
          <a:xfrm>
            <a:off x="2781110" y="2795737"/>
            <a:ext cx="2173756" cy="32388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cxnSp>
        <p:nvCxnSpPr>
          <p:cNvPr id="24" name="Conector recto 23"/>
          <p:cNvCxnSpPr/>
          <p:nvPr userDrawn="1"/>
        </p:nvCxnSpPr>
        <p:spPr>
          <a:xfrm>
            <a:off x="2781109" y="3078055"/>
            <a:ext cx="3652613"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Marcador de texto 7"/>
          <p:cNvSpPr>
            <a:spLocks noGrp="1"/>
          </p:cNvSpPr>
          <p:nvPr>
            <p:ph type="body" sz="quarter" idx="18" hasCustomPrompt="1"/>
          </p:nvPr>
        </p:nvSpPr>
        <p:spPr>
          <a:xfrm>
            <a:off x="6192981" y="2795737"/>
            <a:ext cx="233239" cy="323883"/>
          </a:xfrm>
          <a:prstGeom prst="rect">
            <a:avLst/>
          </a:prstGeom>
          <a:noFill/>
        </p:spPr>
        <p:txBody>
          <a:bodyPr vert="horz" lIns="0" tIns="72000" rIns="0" bIns="0" anchor="t"/>
          <a:lstStyle>
            <a:lvl1pPr marL="0" indent="0" algn="r">
              <a:buNone/>
              <a:defRPr sz="1200" b="0" i="0">
                <a:solidFill>
                  <a:schemeClr val="accent2"/>
                </a:solidFill>
                <a:latin typeface="Raleway" charset="0"/>
                <a:ea typeface="Raleway" charset="0"/>
                <a:cs typeface="Raleway" charset="0"/>
              </a:defRPr>
            </a:lvl1pPr>
          </a:lstStyle>
          <a:p>
            <a:pPr lvl="0"/>
            <a:r>
              <a:rPr lang="es-ES_tradnl"/>
              <a:t>01</a:t>
            </a:r>
            <a:endParaRPr lang="es-ES_tradnl" dirty="0"/>
          </a:p>
        </p:txBody>
      </p:sp>
      <p:sp>
        <p:nvSpPr>
          <p:cNvPr id="26" name="Marcador de texto 7"/>
          <p:cNvSpPr>
            <a:spLocks noGrp="1"/>
          </p:cNvSpPr>
          <p:nvPr>
            <p:ph type="body" sz="quarter" idx="19" hasCustomPrompt="1"/>
          </p:nvPr>
        </p:nvSpPr>
        <p:spPr>
          <a:xfrm>
            <a:off x="2781110" y="3086683"/>
            <a:ext cx="2173756" cy="32388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cxnSp>
        <p:nvCxnSpPr>
          <p:cNvPr id="27" name="Conector recto 26"/>
          <p:cNvCxnSpPr/>
          <p:nvPr userDrawn="1"/>
        </p:nvCxnSpPr>
        <p:spPr>
          <a:xfrm>
            <a:off x="2781109" y="3369001"/>
            <a:ext cx="365261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Marcador de texto 7"/>
          <p:cNvSpPr>
            <a:spLocks noGrp="1"/>
          </p:cNvSpPr>
          <p:nvPr>
            <p:ph type="body" sz="quarter" idx="20" hasCustomPrompt="1"/>
          </p:nvPr>
        </p:nvSpPr>
        <p:spPr>
          <a:xfrm>
            <a:off x="6192981" y="3086683"/>
            <a:ext cx="233239" cy="323883"/>
          </a:xfrm>
          <a:prstGeom prst="rect">
            <a:avLst/>
          </a:prstGeom>
          <a:noFill/>
        </p:spPr>
        <p:txBody>
          <a:bodyPr vert="horz" lIns="0" tIns="72000" rIns="0" bIns="0" anchor="t"/>
          <a:lstStyle>
            <a:lvl1pPr marL="0" indent="0" algn="r">
              <a:buNone/>
              <a:defRPr sz="1200" b="0" i="0">
                <a:solidFill>
                  <a:schemeClr val="accent2"/>
                </a:solidFill>
                <a:latin typeface="Raleway" charset="0"/>
                <a:ea typeface="Raleway" charset="0"/>
                <a:cs typeface="Raleway" charset="0"/>
              </a:defRPr>
            </a:lvl1pPr>
          </a:lstStyle>
          <a:p>
            <a:pPr lvl="0"/>
            <a:r>
              <a:rPr lang="es-ES_tradnl"/>
              <a:t>01</a:t>
            </a:r>
            <a:endParaRPr lang="es-ES_tradnl" dirty="0"/>
          </a:p>
        </p:txBody>
      </p:sp>
      <p:sp>
        <p:nvSpPr>
          <p:cNvPr id="29" name="Marcador de texto 7"/>
          <p:cNvSpPr>
            <a:spLocks noGrp="1"/>
          </p:cNvSpPr>
          <p:nvPr>
            <p:ph type="body" sz="quarter" idx="21" hasCustomPrompt="1"/>
          </p:nvPr>
        </p:nvSpPr>
        <p:spPr>
          <a:xfrm>
            <a:off x="2781110" y="3383389"/>
            <a:ext cx="2173756" cy="32388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cxnSp>
        <p:nvCxnSpPr>
          <p:cNvPr id="30" name="Conector recto 29"/>
          <p:cNvCxnSpPr/>
          <p:nvPr userDrawn="1"/>
        </p:nvCxnSpPr>
        <p:spPr>
          <a:xfrm>
            <a:off x="2781109" y="3665707"/>
            <a:ext cx="3652613"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arcador de texto 7"/>
          <p:cNvSpPr>
            <a:spLocks noGrp="1"/>
          </p:cNvSpPr>
          <p:nvPr>
            <p:ph type="body" sz="quarter" idx="22" hasCustomPrompt="1"/>
          </p:nvPr>
        </p:nvSpPr>
        <p:spPr>
          <a:xfrm>
            <a:off x="6192981" y="3383389"/>
            <a:ext cx="233239" cy="323883"/>
          </a:xfrm>
          <a:prstGeom prst="rect">
            <a:avLst/>
          </a:prstGeom>
          <a:noFill/>
        </p:spPr>
        <p:txBody>
          <a:bodyPr vert="horz" lIns="0" tIns="72000" rIns="0" bIns="0" anchor="t"/>
          <a:lstStyle>
            <a:lvl1pPr marL="0" indent="0" algn="r">
              <a:buNone/>
              <a:defRPr sz="1200" b="0" i="0">
                <a:solidFill>
                  <a:schemeClr val="accent2"/>
                </a:solidFill>
                <a:latin typeface="Raleway" charset="0"/>
                <a:ea typeface="Raleway" charset="0"/>
                <a:cs typeface="Raleway" charset="0"/>
              </a:defRPr>
            </a:lvl1pPr>
          </a:lstStyle>
          <a:p>
            <a:pPr lvl="0"/>
            <a:r>
              <a:rPr lang="es-ES_tradnl"/>
              <a:t>01</a:t>
            </a:r>
            <a:endParaRPr lang="es-ES_tradnl" dirty="0"/>
          </a:p>
        </p:txBody>
      </p:sp>
      <p:sp>
        <p:nvSpPr>
          <p:cNvPr id="32" name="Marcador de texto 7"/>
          <p:cNvSpPr>
            <a:spLocks noGrp="1"/>
          </p:cNvSpPr>
          <p:nvPr>
            <p:ph type="body" sz="quarter" idx="23" hasCustomPrompt="1"/>
          </p:nvPr>
        </p:nvSpPr>
        <p:spPr>
          <a:xfrm>
            <a:off x="2781110" y="3674333"/>
            <a:ext cx="2173756" cy="32388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cxnSp>
        <p:nvCxnSpPr>
          <p:cNvPr id="33" name="Conector recto 32"/>
          <p:cNvCxnSpPr/>
          <p:nvPr userDrawn="1"/>
        </p:nvCxnSpPr>
        <p:spPr>
          <a:xfrm>
            <a:off x="2781109" y="3956651"/>
            <a:ext cx="3652613"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Marcador de texto 7"/>
          <p:cNvSpPr>
            <a:spLocks noGrp="1"/>
          </p:cNvSpPr>
          <p:nvPr>
            <p:ph type="body" sz="quarter" idx="24" hasCustomPrompt="1"/>
          </p:nvPr>
        </p:nvSpPr>
        <p:spPr>
          <a:xfrm>
            <a:off x="6192981" y="3674333"/>
            <a:ext cx="233239" cy="323883"/>
          </a:xfrm>
          <a:prstGeom prst="rect">
            <a:avLst/>
          </a:prstGeom>
          <a:noFill/>
        </p:spPr>
        <p:txBody>
          <a:bodyPr vert="horz" lIns="0" tIns="72000" rIns="0" bIns="0" anchor="t"/>
          <a:lstStyle>
            <a:lvl1pPr marL="0" indent="0" algn="r">
              <a:buNone/>
              <a:defRPr sz="1200" b="0" i="0">
                <a:solidFill>
                  <a:schemeClr val="accent2"/>
                </a:solidFill>
                <a:latin typeface="Raleway" charset="0"/>
                <a:ea typeface="Raleway" charset="0"/>
                <a:cs typeface="Raleway" charset="0"/>
              </a:defRPr>
            </a:lvl1pPr>
          </a:lstStyle>
          <a:p>
            <a:pPr lvl="0"/>
            <a:r>
              <a:rPr lang="es-ES_tradnl"/>
              <a:t>01</a:t>
            </a:r>
            <a:endParaRPr lang="es-ES_tradnl" dirty="0"/>
          </a:p>
        </p:txBody>
      </p:sp>
    </p:spTree>
    <p:extLst>
      <p:ext uri="{BB962C8B-B14F-4D97-AF65-F5344CB8AC3E}">
        <p14:creationId xmlns:p14="http://schemas.microsoft.com/office/powerpoint/2010/main" val="459481938"/>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0_Number title">
    <p:spTree>
      <p:nvGrpSpPr>
        <p:cNvPr id="1" name=""/>
        <p:cNvGrpSpPr/>
        <p:nvPr/>
      </p:nvGrpSpPr>
      <p:grpSpPr>
        <a:xfrm>
          <a:off x="0" y="0"/>
          <a:ext cx="0" cy="0"/>
          <a:chOff x="0" y="0"/>
          <a:chExt cx="0" cy="0"/>
        </a:xfrm>
      </p:grpSpPr>
      <p:sp>
        <p:nvSpPr>
          <p:cNvPr id="13" name="Forma libre 12"/>
          <p:cNvSpPr/>
          <p:nvPr userDrawn="1"/>
        </p:nvSpPr>
        <p:spPr>
          <a:xfrm>
            <a:off x="-13009" y="-17494"/>
            <a:ext cx="6084808" cy="3428283"/>
          </a:xfrm>
          <a:custGeom>
            <a:avLst/>
            <a:gdLst>
              <a:gd name="connsiteX0" fmla="*/ 0 w 6084808"/>
              <a:gd name="connsiteY0" fmla="*/ 0 h 3428283"/>
              <a:gd name="connsiteX1" fmla="*/ 6084808 w 6084808"/>
              <a:gd name="connsiteY1" fmla="*/ 4614 h 3428283"/>
              <a:gd name="connsiteX2" fmla="*/ 1086995 w 6084808"/>
              <a:gd name="connsiteY2" fmla="*/ 1649551 h 3428283"/>
              <a:gd name="connsiteX3" fmla="*/ 0 w 6084808"/>
              <a:gd name="connsiteY3" fmla="*/ 3428283 h 3428283"/>
            </a:gdLst>
            <a:ahLst/>
            <a:cxnLst>
              <a:cxn ang="0">
                <a:pos x="connsiteX0" y="connsiteY0"/>
              </a:cxn>
              <a:cxn ang="0">
                <a:pos x="connsiteX1" y="connsiteY1"/>
              </a:cxn>
              <a:cxn ang="0">
                <a:pos x="connsiteX2" y="connsiteY2"/>
              </a:cxn>
              <a:cxn ang="0">
                <a:pos x="connsiteX3" y="connsiteY3"/>
              </a:cxn>
            </a:cxnLst>
            <a:rect l="l" t="t" r="r" b="b"/>
            <a:pathLst>
              <a:path w="6084808" h="3428283">
                <a:moveTo>
                  <a:pt x="0" y="0"/>
                </a:moveTo>
                <a:lnTo>
                  <a:pt x="6084808" y="4614"/>
                </a:lnTo>
                <a:lnTo>
                  <a:pt x="1086995" y="1649551"/>
                </a:lnTo>
                <a:lnTo>
                  <a:pt x="0" y="34282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orma libre 8"/>
          <p:cNvSpPr/>
          <p:nvPr userDrawn="1"/>
        </p:nvSpPr>
        <p:spPr>
          <a:xfrm>
            <a:off x="-13009" y="260279"/>
            <a:ext cx="4731990" cy="2629362"/>
          </a:xfrm>
          <a:custGeom>
            <a:avLst/>
            <a:gdLst>
              <a:gd name="connsiteX0" fmla="*/ 5553986 w 5553986"/>
              <a:gd name="connsiteY0" fmla="*/ 0 h 2629064"/>
              <a:gd name="connsiteX1" fmla="*/ 942539 w 5553986"/>
              <a:gd name="connsiteY1" fmla="*/ 1129782 h 2629064"/>
              <a:gd name="connsiteX2" fmla="*/ 0 w 5553986"/>
              <a:gd name="connsiteY2" fmla="*/ 2629064 h 2629064"/>
              <a:gd name="connsiteX3" fmla="*/ 0 w 5553986"/>
              <a:gd name="connsiteY3" fmla="*/ 589033 h 2629064"/>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2070" h="2840556">
                <a:moveTo>
                  <a:pt x="5112070" y="0"/>
                </a:moveTo>
                <a:lnTo>
                  <a:pt x="942539" y="1341274"/>
                </a:lnTo>
                <a:lnTo>
                  <a:pt x="0" y="2840556"/>
                </a:lnTo>
                <a:lnTo>
                  <a:pt x="0" y="800525"/>
                </a:lnTo>
                <a:cubicBezTo>
                  <a:pt x="5091736" y="6322"/>
                  <a:pt x="-7493" y="820995"/>
                  <a:pt x="5112070" y="0"/>
                </a:cubicBezTo>
                <a:close/>
              </a:path>
            </a:pathLst>
          </a:custGeom>
          <a:solidFill>
            <a:srgbClr val="D4D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Marcador de texto 7"/>
          <p:cNvSpPr>
            <a:spLocks noGrp="1"/>
          </p:cNvSpPr>
          <p:nvPr>
            <p:ph type="body" sz="quarter" idx="11" hasCustomPrompt="1"/>
          </p:nvPr>
        </p:nvSpPr>
        <p:spPr>
          <a:xfrm>
            <a:off x="2781109" y="1312479"/>
            <a:ext cx="3652613" cy="32388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2781109" y="1532826"/>
            <a:ext cx="3652613" cy="552128"/>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11" name="Forma libre 10"/>
          <p:cNvSpPr/>
          <p:nvPr userDrawn="1"/>
        </p:nvSpPr>
        <p:spPr>
          <a:xfrm rot="8577816">
            <a:off x="176118" y="-1558531"/>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Marcador de texto 7"/>
          <p:cNvSpPr>
            <a:spLocks noGrp="1"/>
          </p:cNvSpPr>
          <p:nvPr>
            <p:ph type="body" sz="quarter" idx="13" hasCustomPrompt="1"/>
          </p:nvPr>
        </p:nvSpPr>
        <p:spPr>
          <a:xfrm>
            <a:off x="2781110" y="2215852"/>
            <a:ext cx="2173756" cy="32388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cxnSp>
        <p:nvCxnSpPr>
          <p:cNvPr id="6" name="Conector recto 5"/>
          <p:cNvCxnSpPr/>
          <p:nvPr userDrawn="1"/>
        </p:nvCxnSpPr>
        <p:spPr>
          <a:xfrm>
            <a:off x="2781109" y="2498170"/>
            <a:ext cx="3652613"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Marcador de texto 7"/>
          <p:cNvSpPr>
            <a:spLocks noGrp="1"/>
          </p:cNvSpPr>
          <p:nvPr>
            <p:ph type="body" sz="quarter" idx="14" hasCustomPrompt="1"/>
          </p:nvPr>
        </p:nvSpPr>
        <p:spPr>
          <a:xfrm>
            <a:off x="6192981" y="2215852"/>
            <a:ext cx="233239" cy="323883"/>
          </a:xfrm>
          <a:prstGeom prst="rect">
            <a:avLst/>
          </a:prstGeom>
          <a:noFill/>
        </p:spPr>
        <p:txBody>
          <a:bodyPr vert="horz" lIns="0" tIns="72000" rIns="0" bIns="0" anchor="t"/>
          <a:lstStyle>
            <a:lvl1pPr marL="0" indent="0" algn="r">
              <a:buNone/>
              <a:defRPr sz="1200" b="0" i="0">
                <a:solidFill>
                  <a:schemeClr val="accent2"/>
                </a:solidFill>
                <a:latin typeface="Raleway" charset="0"/>
                <a:ea typeface="Raleway" charset="0"/>
                <a:cs typeface="Raleway" charset="0"/>
              </a:defRPr>
            </a:lvl1pPr>
          </a:lstStyle>
          <a:p>
            <a:pPr lvl="0"/>
            <a:r>
              <a:rPr lang="es-ES_tradnl"/>
              <a:t>01</a:t>
            </a:r>
            <a:endParaRPr lang="es-ES_tradnl" dirty="0"/>
          </a:p>
        </p:txBody>
      </p:sp>
      <p:sp>
        <p:nvSpPr>
          <p:cNvPr id="20" name="Marcador de texto 7"/>
          <p:cNvSpPr>
            <a:spLocks noGrp="1"/>
          </p:cNvSpPr>
          <p:nvPr>
            <p:ph type="body" sz="quarter" idx="15" hasCustomPrompt="1"/>
          </p:nvPr>
        </p:nvSpPr>
        <p:spPr>
          <a:xfrm>
            <a:off x="2781110" y="2506796"/>
            <a:ext cx="2173756" cy="32388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cxnSp>
        <p:nvCxnSpPr>
          <p:cNvPr id="21" name="Conector recto 20"/>
          <p:cNvCxnSpPr/>
          <p:nvPr userDrawn="1"/>
        </p:nvCxnSpPr>
        <p:spPr>
          <a:xfrm>
            <a:off x="2781109" y="2789114"/>
            <a:ext cx="365261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Marcador de texto 7"/>
          <p:cNvSpPr>
            <a:spLocks noGrp="1"/>
          </p:cNvSpPr>
          <p:nvPr>
            <p:ph type="body" sz="quarter" idx="16" hasCustomPrompt="1"/>
          </p:nvPr>
        </p:nvSpPr>
        <p:spPr>
          <a:xfrm>
            <a:off x="6192981" y="2506796"/>
            <a:ext cx="233239" cy="323883"/>
          </a:xfrm>
          <a:prstGeom prst="rect">
            <a:avLst/>
          </a:prstGeom>
          <a:noFill/>
        </p:spPr>
        <p:txBody>
          <a:bodyPr vert="horz" lIns="0" tIns="72000" rIns="0" bIns="0" anchor="t"/>
          <a:lstStyle>
            <a:lvl1pPr marL="0" indent="0" algn="r">
              <a:buNone/>
              <a:defRPr sz="1200" b="0" i="0">
                <a:solidFill>
                  <a:schemeClr val="accent2"/>
                </a:solidFill>
                <a:latin typeface="Raleway" charset="0"/>
                <a:ea typeface="Raleway" charset="0"/>
                <a:cs typeface="Raleway" charset="0"/>
              </a:defRPr>
            </a:lvl1pPr>
          </a:lstStyle>
          <a:p>
            <a:pPr lvl="0"/>
            <a:r>
              <a:rPr lang="es-ES_tradnl" dirty="0"/>
              <a:t>01</a:t>
            </a:r>
          </a:p>
        </p:txBody>
      </p:sp>
      <p:sp>
        <p:nvSpPr>
          <p:cNvPr id="23" name="Marcador de texto 7"/>
          <p:cNvSpPr>
            <a:spLocks noGrp="1"/>
          </p:cNvSpPr>
          <p:nvPr>
            <p:ph type="body" sz="quarter" idx="17" hasCustomPrompt="1"/>
          </p:nvPr>
        </p:nvSpPr>
        <p:spPr>
          <a:xfrm>
            <a:off x="2781110" y="2795737"/>
            <a:ext cx="2173756" cy="32388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cxnSp>
        <p:nvCxnSpPr>
          <p:cNvPr id="24" name="Conector recto 23"/>
          <p:cNvCxnSpPr/>
          <p:nvPr userDrawn="1"/>
        </p:nvCxnSpPr>
        <p:spPr>
          <a:xfrm>
            <a:off x="2781109" y="3078055"/>
            <a:ext cx="3652613"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Marcador de texto 7"/>
          <p:cNvSpPr>
            <a:spLocks noGrp="1"/>
          </p:cNvSpPr>
          <p:nvPr>
            <p:ph type="body" sz="quarter" idx="18" hasCustomPrompt="1"/>
          </p:nvPr>
        </p:nvSpPr>
        <p:spPr>
          <a:xfrm>
            <a:off x="6192981" y="2795737"/>
            <a:ext cx="233239" cy="323883"/>
          </a:xfrm>
          <a:prstGeom prst="rect">
            <a:avLst/>
          </a:prstGeom>
          <a:noFill/>
        </p:spPr>
        <p:txBody>
          <a:bodyPr vert="horz" lIns="0" tIns="72000" rIns="0" bIns="0" anchor="t"/>
          <a:lstStyle>
            <a:lvl1pPr marL="0" indent="0" algn="r">
              <a:buNone/>
              <a:defRPr sz="1200" b="0" i="0">
                <a:solidFill>
                  <a:schemeClr val="accent2"/>
                </a:solidFill>
                <a:latin typeface="Raleway" charset="0"/>
                <a:ea typeface="Raleway" charset="0"/>
                <a:cs typeface="Raleway" charset="0"/>
              </a:defRPr>
            </a:lvl1pPr>
          </a:lstStyle>
          <a:p>
            <a:pPr lvl="0"/>
            <a:r>
              <a:rPr lang="es-ES_tradnl"/>
              <a:t>01</a:t>
            </a:r>
            <a:endParaRPr lang="es-ES_tradnl" dirty="0"/>
          </a:p>
        </p:txBody>
      </p:sp>
      <p:sp>
        <p:nvSpPr>
          <p:cNvPr id="26" name="Marcador de texto 7"/>
          <p:cNvSpPr>
            <a:spLocks noGrp="1"/>
          </p:cNvSpPr>
          <p:nvPr>
            <p:ph type="body" sz="quarter" idx="19" hasCustomPrompt="1"/>
          </p:nvPr>
        </p:nvSpPr>
        <p:spPr>
          <a:xfrm>
            <a:off x="2781110" y="3086683"/>
            <a:ext cx="2173756" cy="32388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cxnSp>
        <p:nvCxnSpPr>
          <p:cNvPr id="27" name="Conector recto 26"/>
          <p:cNvCxnSpPr/>
          <p:nvPr userDrawn="1"/>
        </p:nvCxnSpPr>
        <p:spPr>
          <a:xfrm>
            <a:off x="2781109" y="3369001"/>
            <a:ext cx="365261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Marcador de texto 7"/>
          <p:cNvSpPr>
            <a:spLocks noGrp="1"/>
          </p:cNvSpPr>
          <p:nvPr>
            <p:ph type="body" sz="quarter" idx="20" hasCustomPrompt="1"/>
          </p:nvPr>
        </p:nvSpPr>
        <p:spPr>
          <a:xfrm>
            <a:off x="6192981" y="3086683"/>
            <a:ext cx="233239" cy="323883"/>
          </a:xfrm>
          <a:prstGeom prst="rect">
            <a:avLst/>
          </a:prstGeom>
          <a:noFill/>
        </p:spPr>
        <p:txBody>
          <a:bodyPr vert="horz" lIns="0" tIns="72000" rIns="0" bIns="0" anchor="t"/>
          <a:lstStyle>
            <a:lvl1pPr marL="0" indent="0" algn="r">
              <a:buNone/>
              <a:defRPr sz="1200" b="0" i="0">
                <a:solidFill>
                  <a:schemeClr val="accent2"/>
                </a:solidFill>
                <a:latin typeface="Raleway" charset="0"/>
                <a:ea typeface="Raleway" charset="0"/>
                <a:cs typeface="Raleway" charset="0"/>
              </a:defRPr>
            </a:lvl1pPr>
          </a:lstStyle>
          <a:p>
            <a:pPr lvl="0"/>
            <a:r>
              <a:rPr lang="es-ES_tradnl"/>
              <a:t>01</a:t>
            </a:r>
            <a:endParaRPr lang="es-ES_tradnl" dirty="0"/>
          </a:p>
        </p:txBody>
      </p:sp>
      <p:sp>
        <p:nvSpPr>
          <p:cNvPr id="29" name="Marcador de texto 7"/>
          <p:cNvSpPr>
            <a:spLocks noGrp="1"/>
          </p:cNvSpPr>
          <p:nvPr>
            <p:ph type="body" sz="quarter" idx="21" hasCustomPrompt="1"/>
          </p:nvPr>
        </p:nvSpPr>
        <p:spPr>
          <a:xfrm>
            <a:off x="2781110" y="3383389"/>
            <a:ext cx="2173756" cy="32388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cxnSp>
        <p:nvCxnSpPr>
          <p:cNvPr id="30" name="Conector recto 29"/>
          <p:cNvCxnSpPr/>
          <p:nvPr userDrawn="1"/>
        </p:nvCxnSpPr>
        <p:spPr>
          <a:xfrm>
            <a:off x="2781109" y="3665707"/>
            <a:ext cx="3652613"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Marcador de texto 7"/>
          <p:cNvSpPr>
            <a:spLocks noGrp="1"/>
          </p:cNvSpPr>
          <p:nvPr>
            <p:ph type="body" sz="quarter" idx="22" hasCustomPrompt="1"/>
          </p:nvPr>
        </p:nvSpPr>
        <p:spPr>
          <a:xfrm>
            <a:off x="6192981" y="3383389"/>
            <a:ext cx="233239" cy="323883"/>
          </a:xfrm>
          <a:prstGeom prst="rect">
            <a:avLst/>
          </a:prstGeom>
          <a:noFill/>
        </p:spPr>
        <p:txBody>
          <a:bodyPr vert="horz" lIns="0" tIns="72000" rIns="0" bIns="0" anchor="t"/>
          <a:lstStyle>
            <a:lvl1pPr marL="0" indent="0" algn="r">
              <a:buNone/>
              <a:defRPr sz="1200" b="0" i="0">
                <a:solidFill>
                  <a:schemeClr val="accent2"/>
                </a:solidFill>
                <a:latin typeface="Raleway" charset="0"/>
                <a:ea typeface="Raleway" charset="0"/>
                <a:cs typeface="Raleway" charset="0"/>
              </a:defRPr>
            </a:lvl1pPr>
          </a:lstStyle>
          <a:p>
            <a:pPr lvl="0"/>
            <a:r>
              <a:rPr lang="es-ES_tradnl"/>
              <a:t>01</a:t>
            </a:r>
            <a:endParaRPr lang="es-ES_tradnl" dirty="0"/>
          </a:p>
        </p:txBody>
      </p:sp>
      <p:sp>
        <p:nvSpPr>
          <p:cNvPr id="32" name="Marcador de texto 7"/>
          <p:cNvSpPr>
            <a:spLocks noGrp="1"/>
          </p:cNvSpPr>
          <p:nvPr>
            <p:ph type="body" sz="quarter" idx="23" hasCustomPrompt="1"/>
          </p:nvPr>
        </p:nvSpPr>
        <p:spPr>
          <a:xfrm>
            <a:off x="2781110" y="3674333"/>
            <a:ext cx="2173756" cy="32388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cxnSp>
        <p:nvCxnSpPr>
          <p:cNvPr id="33" name="Conector recto 32"/>
          <p:cNvCxnSpPr/>
          <p:nvPr userDrawn="1"/>
        </p:nvCxnSpPr>
        <p:spPr>
          <a:xfrm>
            <a:off x="2781109" y="3956651"/>
            <a:ext cx="3652613"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Marcador de texto 7"/>
          <p:cNvSpPr>
            <a:spLocks noGrp="1"/>
          </p:cNvSpPr>
          <p:nvPr>
            <p:ph type="body" sz="quarter" idx="24" hasCustomPrompt="1"/>
          </p:nvPr>
        </p:nvSpPr>
        <p:spPr>
          <a:xfrm>
            <a:off x="6192981" y="3674333"/>
            <a:ext cx="233239" cy="323883"/>
          </a:xfrm>
          <a:prstGeom prst="rect">
            <a:avLst/>
          </a:prstGeom>
          <a:noFill/>
        </p:spPr>
        <p:txBody>
          <a:bodyPr vert="horz" lIns="0" tIns="72000" rIns="0" bIns="0" anchor="t"/>
          <a:lstStyle>
            <a:lvl1pPr marL="0" indent="0" algn="r">
              <a:buNone/>
              <a:defRPr sz="1200" b="0" i="0">
                <a:solidFill>
                  <a:schemeClr val="accent2"/>
                </a:solidFill>
                <a:latin typeface="Raleway" charset="0"/>
                <a:ea typeface="Raleway" charset="0"/>
                <a:cs typeface="Raleway" charset="0"/>
              </a:defRPr>
            </a:lvl1pPr>
          </a:lstStyle>
          <a:p>
            <a:pPr lvl="0"/>
            <a:r>
              <a:rPr lang="es-ES_tradnl"/>
              <a:t>01</a:t>
            </a:r>
            <a:endParaRPr lang="es-ES_tradnl" dirty="0"/>
          </a:p>
        </p:txBody>
      </p:sp>
    </p:spTree>
    <p:extLst>
      <p:ext uri="{BB962C8B-B14F-4D97-AF65-F5344CB8AC3E}">
        <p14:creationId xmlns:p14="http://schemas.microsoft.com/office/powerpoint/2010/main" val="698888666"/>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3_Number title">
    <p:spTree>
      <p:nvGrpSpPr>
        <p:cNvPr id="1" name=""/>
        <p:cNvGrpSpPr/>
        <p:nvPr/>
      </p:nvGrpSpPr>
      <p:grpSpPr>
        <a:xfrm>
          <a:off x="0" y="0"/>
          <a:ext cx="0" cy="0"/>
          <a:chOff x="0" y="0"/>
          <a:chExt cx="0" cy="0"/>
        </a:xfrm>
      </p:grpSpPr>
      <p:sp>
        <p:nvSpPr>
          <p:cNvPr id="13" name="Forma libre 12"/>
          <p:cNvSpPr/>
          <p:nvPr userDrawn="1"/>
        </p:nvSpPr>
        <p:spPr>
          <a:xfrm>
            <a:off x="-13009" y="-17494"/>
            <a:ext cx="6084808" cy="3428283"/>
          </a:xfrm>
          <a:custGeom>
            <a:avLst/>
            <a:gdLst>
              <a:gd name="connsiteX0" fmla="*/ 0 w 6084808"/>
              <a:gd name="connsiteY0" fmla="*/ 0 h 3428283"/>
              <a:gd name="connsiteX1" fmla="*/ 6084808 w 6084808"/>
              <a:gd name="connsiteY1" fmla="*/ 4614 h 3428283"/>
              <a:gd name="connsiteX2" fmla="*/ 1086995 w 6084808"/>
              <a:gd name="connsiteY2" fmla="*/ 1649551 h 3428283"/>
              <a:gd name="connsiteX3" fmla="*/ 0 w 6084808"/>
              <a:gd name="connsiteY3" fmla="*/ 3428283 h 3428283"/>
            </a:gdLst>
            <a:ahLst/>
            <a:cxnLst>
              <a:cxn ang="0">
                <a:pos x="connsiteX0" y="connsiteY0"/>
              </a:cxn>
              <a:cxn ang="0">
                <a:pos x="connsiteX1" y="connsiteY1"/>
              </a:cxn>
              <a:cxn ang="0">
                <a:pos x="connsiteX2" y="connsiteY2"/>
              </a:cxn>
              <a:cxn ang="0">
                <a:pos x="connsiteX3" y="connsiteY3"/>
              </a:cxn>
            </a:cxnLst>
            <a:rect l="l" t="t" r="r" b="b"/>
            <a:pathLst>
              <a:path w="6084808" h="3428283">
                <a:moveTo>
                  <a:pt x="0" y="0"/>
                </a:moveTo>
                <a:lnTo>
                  <a:pt x="6084808" y="4614"/>
                </a:lnTo>
                <a:lnTo>
                  <a:pt x="1086995" y="1649551"/>
                </a:lnTo>
                <a:lnTo>
                  <a:pt x="0" y="342828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orma libre 8"/>
          <p:cNvSpPr/>
          <p:nvPr userDrawn="1"/>
        </p:nvSpPr>
        <p:spPr>
          <a:xfrm>
            <a:off x="-13009" y="260279"/>
            <a:ext cx="4731990" cy="2629362"/>
          </a:xfrm>
          <a:custGeom>
            <a:avLst/>
            <a:gdLst>
              <a:gd name="connsiteX0" fmla="*/ 5553986 w 5553986"/>
              <a:gd name="connsiteY0" fmla="*/ 0 h 2629064"/>
              <a:gd name="connsiteX1" fmla="*/ 942539 w 5553986"/>
              <a:gd name="connsiteY1" fmla="*/ 1129782 h 2629064"/>
              <a:gd name="connsiteX2" fmla="*/ 0 w 5553986"/>
              <a:gd name="connsiteY2" fmla="*/ 2629064 h 2629064"/>
              <a:gd name="connsiteX3" fmla="*/ 0 w 5553986"/>
              <a:gd name="connsiteY3" fmla="*/ 589033 h 2629064"/>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2070" h="2840556">
                <a:moveTo>
                  <a:pt x="5112070" y="0"/>
                </a:moveTo>
                <a:lnTo>
                  <a:pt x="942539" y="1341274"/>
                </a:lnTo>
                <a:lnTo>
                  <a:pt x="0" y="2840556"/>
                </a:lnTo>
                <a:lnTo>
                  <a:pt x="0" y="800525"/>
                </a:lnTo>
                <a:cubicBezTo>
                  <a:pt x="5091736" y="6322"/>
                  <a:pt x="-7493" y="820995"/>
                  <a:pt x="51120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Marcador de texto 7"/>
          <p:cNvSpPr>
            <a:spLocks noGrp="1"/>
          </p:cNvSpPr>
          <p:nvPr>
            <p:ph type="body" sz="quarter" idx="11" hasCustomPrompt="1"/>
          </p:nvPr>
        </p:nvSpPr>
        <p:spPr>
          <a:xfrm>
            <a:off x="2781109" y="1181855"/>
            <a:ext cx="3652613" cy="32388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2781109" y="1462490"/>
            <a:ext cx="3652613" cy="552128"/>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11" name="Forma libre 10"/>
          <p:cNvSpPr/>
          <p:nvPr userDrawn="1"/>
        </p:nvSpPr>
        <p:spPr>
          <a:xfrm rot="8577816">
            <a:off x="176117" y="-1548483"/>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Forma libre 14"/>
          <p:cNvSpPr/>
          <p:nvPr userDrawn="1"/>
        </p:nvSpPr>
        <p:spPr>
          <a:xfrm rot="10800000">
            <a:off x="4954865" y="921833"/>
            <a:ext cx="4187146" cy="4221666"/>
          </a:xfrm>
          <a:custGeom>
            <a:avLst/>
            <a:gdLst>
              <a:gd name="connsiteX0" fmla="*/ 3586 w 4187146"/>
              <a:gd name="connsiteY0" fmla="*/ 4221666 h 4221666"/>
              <a:gd name="connsiteX1" fmla="*/ 102 w 4187146"/>
              <a:gd name="connsiteY1" fmla="*/ 108957 h 4221666"/>
              <a:gd name="connsiteX2" fmla="*/ 0 w 4187146"/>
              <a:gd name="connsiteY2" fmla="*/ 0 h 4221666"/>
              <a:gd name="connsiteX3" fmla="*/ 4187146 w 4187146"/>
              <a:gd name="connsiteY3" fmla="*/ 0 h 4221666"/>
              <a:gd name="connsiteX4" fmla="*/ 2179710 w 4187146"/>
              <a:gd name="connsiteY4" fmla="*/ 660710 h 422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146" h="4221666">
                <a:moveTo>
                  <a:pt x="3586" y="4221666"/>
                </a:moveTo>
                <a:cubicBezTo>
                  <a:pt x="334" y="3463383"/>
                  <a:pt x="1263" y="1479860"/>
                  <a:pt x="102" y="108957"/>
                </a:cubicBezTo>
                <a:lnTo>
                  <a:pt x="0" y="0"/>
                </a:lnTo>
                <a:lnTo>
                  <a:pt x="4187146" y="0"/>
                </a:lnTo>
                <a:lnTo>
                  <a:pt x="2179710" y="6607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370098188"/>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6_Number title">
    <p:spTree>
      <p:nvGrpSpPr>
        <p:cNvPr id="1" name=""/>
        <p:cNvGrpSpPr/>
        <p:nvPr/>
      </p:nvGrpSpPr>
      <p:grpSpPr>
        <a:xfrm>
          <a:off x="0" y="0"/>
          <a:ext cx="0" cy="0"/>
          <a:chOff x="0" y="0"/>
          <a:chExt cx="0" cy="0"/>
        </a:xfrm>
      </p:grpSpPr>
      <p:sp>
        <p:nvSpPr>
          <p:cNvPr id="13" name="Forma libre 12"/>
          <p:cNvSpPr/>
          <p:nvPr userDrawn="1"/>
        </p:nvSpPr>
        <p:spPr>
          <a:xfrm>
            <a:off x="-13009" y="-17494"/>
            <a:ext cx="6084808" cy="3428283"/>
          </a:xfrm>
          <a:custGeom>
            <a:avLst/>
            <a:gdLst>
              <a:gd name="connsiteX0" fmla="*/ 0 w 6084808"/>
              <a:gd name="connsiteY0" fmla="*/ 0 h 3428283"/>
              <a:gd name="connsiteX1" fmla="*/ 6084808 w 6084808"/>
              <a:gd name="connsiteY1" fmla="*/ 4614 h 3428283"/>
              <a:gd name="connsiteX2" fmla="*/ 1086995 w 6084808"/>
              <a:gd name="connsiteY2" fmla="*/ 1649551 h 3428283"/>
              <a:gd name="connsiteX3" fmla="*/ 0 w 6084808"/>
              <a:gd name="connsiteY3" fmla="*/ 3428283 h 3428283"/>
            </a:gdLst>
            <a:ahLst/>
            <a:cxnLst>
              <a:cxn ang="0">
                <a:pos x="connsiteX0" y="connsiteY0"/>
              </a:cxn>
              <a:cxn ang="0">
                <a:pos x="connsiteX1" y="connsiteY1"/>
              </a:cxn>
              <a:cxn ang="0">
                <a:pos x="connsiteX2" y="connsiteY2"/>
              </a:cxn>
              <a:cxn ang="0">
                <a:pos x="connsiteX3" y="connsiteY3"/>
              </a:cxn>
            </a:cxnLst>
            <a:rect l="l" t="t" r="r" b="b"/>
            <a:pathLst>
              <a:path w="6084808" h="3428283">
                <a:moveTo>
                  <a:pt x="0" y="0"/>
                </a:moveTo>
                <a:lnTo>
                  <a:pt x="6084808" y="4614"/>
                </a:lnTo>
                <a:lnTo>
                  <a:pt x="1086995" y="1649551"/>
                </a:lnTo>
                <a:lnTo>
                  <a:pt x="0" y="342828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orma libre 8"/>
          <p:cNvSpPr/>
          <p:nvPr userDrawn="1"/>
        </p:nvSpPr>
        <p:spPr>
          <a:xfrm>
            <a:off x="-13009" y="260279"/>
            <a:ext cx="4731990" cy="2629362"/>
          </a:xfrm>
          <a:custGeom>
            <a:avLst/>
            <a:gdLst>
              <a:gd name="connsiteX0" fmla="*/ 5553986 w 5553986"/>
              <a:gd name="connsiteY0" fmla="*/ 0 h 2629064"/>
              <a:gd name="connsiteX1" fmla="*/ 942539 w 5553986"/>
              <a:gd name="connsiteY1" fmla="*/ 1129782 h 2629064"/>
              <a:gd name="connsiteX2" fmla="*/ 0 w 5553986"/>
              <a:gd name="connsiteY2" fmla="*/ 2629064 h 2629064"/>
              <a:gd name="connsiteX3" fmla="*/ 0 w 5553986"/>
              <a:gd name="connsiteY3" fmla="*/ 589033 h 2629064"/>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691102 w 4691102"/>
              <a:gd name="connsiteY0" fmla="*/ 0 h 3788163"/>
              <a:gd name="connsiteX1" fmla="*/ 942539 w 4691102"/>
              <a:gd name="connsiteY1" fmla="*/ 2288881 h 3788163"/>
              <a:gd name="connsiteX2" fmla="*/ 0 w 4691102"/>
              <a:gd name="connsiteY2" fmla="*/ 3788163 h 3788163"/>
              <a:gd name="connsiteX3" fmla="*/ 0 w 4691102"/>
              <a:gd name="connsiteY3" fmla="*/ 1748132 h 3788163"/>
              <a:gd name="connsiteX4" fmla="*/ 4691102 w 4691102"/>
              <a:gd name="connsiteY4" fmla="*/ 0 h 3788163"/>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4819891 w 4819891"/>
              <a:gd name="connsiteY0" fmla="*/ 0 h 3633616"/>
              <a:gd name="connsiteX1" fmla="*/ 942539 w 4819891"/>
              <a:gd name="connsiteY1" fmla="*/ 2134334 h 3633616"/>
              <a:gd name="connsiteX2" fmla="*/ 0 w 4819891"/>
              <a:gd name="connsiteY2" fmla="*/ 3633616 h 3633616"/>
              <a:gd name="connsiteX3" fmla="*/ 0 w 4819891"/>
              <a:gd name="connsiteY3" fmla="*/ 1593585 h 3633616"/>
              <a:gd name="connsiteX4" fmla="*/ 4819891 w 4819891"/>
              <a:gd name="connsiteY4" fmla="*/ 0 h 363361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 name="connsiteX0" fmla="*/ 5112070 w 5112070"/>
              <a:gd name="connsiteY0" fmla="*/ 0 h 2840556"/>
              <a:gd name="connsiteX1" fmla="*/ 942539 w 5112070"/>
              <a:gd name="connsiteY1" fmla="*/ 1341274 h 2840556"/>
              <a:gd name="connsiteX2" fmla="*/ 0 w 5112070"/>
              <a:gd name="connsiteY2" fmla="*/ 2840556 h 2840556"/>
              <a:gd name="connsiteX3" fmla="*/ 0 w 5112070"/>
              <a:gd name="connsiteY3" fmla="*/ 800525 h 2840556"/>
              <a:gd name="connsiteX4" fmla="*/ 5112070 w 5112070"/>
              <a:gd name="connsiteY4" fmla="*/ 0 h 2840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2070" h="2840556">
                <a:moveTo>
                  <a:pt x="5112070" y="0"/>
                </a:moveTo>
                <a:lnTo>
                  <a:pt x="942539" y="1341274"/>
                </a:lnTo>
                <a:lnTo>
                  <a:pt x="0" y="2840556"/>
                </a:lnTo>
                <a:lnTo>
                  <a:pt x="0" y="800525"/>
                </a:lnTo>
                <a:cubicBezTo>
                  <a:pt x="5091736" y="6322"/>
                  <a:pt x="-7493" y="820995"/>
                  <a:pt x="511207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Marcador de texto 7"/>
          <p:cNvSpPr>
            <a:spLocks noGrp="1"/>
          </p:cNvSpPr>
          <p:nvPr>
            <p:ph type="body" sz="quarter" idx="11" hasCustomPrompt="1"/>
          </p:nvPr>
        </p:nvSpPr>
        <p:spPr>
          <a:xfrm>
            <a:off x="2781109" y="1181855"/>
            <a:ext cx="3652613" cy="32388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2781109" y="1462490"/>
            <a:ext cx="3652613" cy="552128"/>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11" name="Forma libre 10"/>
          <p:cNvSpPr/>
          <p:nvPr userDrawn="1"/>
        </p:nvSpPr>
        <p:spPr>
          <a:xfrm rot="8577816">
            <a:off x="176117" y="-1548483"/>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807166943"/>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5_Number title">
    <p:spTree>
      <p:nvGrpSpPr>
        <p:cNvPr id="1" name=""/>
        <p:cNvGrpSpPr/>
        <p:nvPr/>
      </p:nvGrpSpPr>
      <p:grpSpPr>
        <a:xfrm>
          <a:off x="0" y="0"/>
          <a:ext cx="0" cy="0"/>
          <a:chOff x="0" y="0"/>
          <a:chExt cx="0" cy="0"/>
        </a:xfrm>
      </p:grpSpPr>
      <p:sp>
        <p:nvSpPr>
          <p:cNvPr id="16" name="Marcador de texto 7"/>
          <p:cNvSpPr>
            <a:spLocks noGrp="1"/>
          </p:cNvSpPr>
          <p:nvPr>
            <p:ph type="body" sz="quarter" idx="11" hasCustomPrompt="1"/>
          </p:nvPr>
        </p:nvSpPr>
        <p:spPr>
          <a:xfrm>
            <a:off x="4807175" y="1167180"/>
            <a:ext cx="2415453"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4807175" y="1426855"/>
            <a:ext cx="3652613"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7" name="Rectángulo redondeado 6"/>
          <p:cNvSpPr/>
          <p:nvPr userDrawn="1"/>
        </p:nvSpPr>
        <p:spPr>
          <a:xfrm>
            <a:off x="4683512" y="1167180"/>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181699" y="1650381"/>
                </a:lnTo>
                <a:lnTo>
                  <a:pt x="5575" y="521133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p:nvPr userDrawn="1"/>
        </p:nvSpPr>
        <p:spPr>
          <a:xfrm rot="929089">
            <a:off x="761998" y="-222234"/>
            <a:ext cx="993968" cy="3924350"/>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Lst>
            <a:ahLst/>
            <a:cxnLst>
              <a:cxn ang="0">
                <a:pos x="connsiteX0" y="connsiteY0"/>
              </a:cxn>
              <a:cxn ang="0">
                <a:pos x="connsiteX1" y="connsiteY1"/>
              </a:cxn>
              <a:cxn ang="0">
                <a:pos x="connsiteX2" y="connsiteY2"/>
              </a:cxn>
              <a:cxn ang="0">
                <a:pos x="connsiteX3" y="connsiteY3"/>
              </a:cxn>
            </a:cxnLst>
            <a:rect l="l" t="t" r="r" b="b"/>
            <a:pathLst>
              <a:path w="993968" h="3924350">
                <a:moveTo>
                  <a:pt x="4442" y="274137"/>
                </a:moveTo>
                <a:lnTo>
                  <a:pt x="993968" y="0"/>
                </a:lnTo>
                <a:lnTo>
                  <a:pt x="5712" y="3924350"/>
                </a:lnTo>
                <a:cubicBezTo>
                  <a:pt x="-9350" y="-442439"/>
                  <a:pt x="10859" y="2831290"/>
                  <a:pt x="4613" y="3401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Forma libre 19"/>
          <p:cNvSpPr/>
          <p:nvPr userDrawn="1"/>
        </p:nvSpPr>
        <p:spPr>
          <a:xfrm rot="18433658">
            <a:off x="883782" y="-863506"/>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83296793"/>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3_Number title">
    <p:spTree>
      <p:nvGrpSpPr>
        <p:cNvPr id="1" name=""/>
        <p:cNvGrpSpPr/>
        <p:nvPr/>
      </p:nvGrpSpPr>
      <p:grpSpPr>
        <a:xfrm>
          <a:off x="0" y="0"/>
          <a:ext cx="0" cy="0"/>
          <a:chOff x="0" y="0"/>
          <a:chExt cx="0" cy="0"/>
        </a:xfrm>
      </p:grpSpPr>
      <p:sp>
        <p:nvSpPr>
          <p:cNvPr id="6" name="Marcador de texto 7"/>
          <p:cNvSpPr>
            <a:spLocks noGrp="1"/>
          </p:cNvSpPr>
          <p:nvPr>
            <p:ph type="body" sz="quarter" idx="11" hasCustomPrompt="1"/>
          </p:nvPr>
        </p:nvSpPr>
        <p:spPr>
          <a:xfrm>
            <a:off x="1669001" y="405161"/>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663821"/>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12" name="Forma libre 11"/>
          <p:cNvSpPr>
            <a:spLocks noGrp="1"/>
          </p:cNvSpPr>
          <p:nvPr>
            <p:ph type="pic" sz="quarter" idx="13"/>
          </p:nvPr>
        </p:nvSpPr>
        <p:spPr>
          <a:xfrm>
            <a:off x="516835" y="1789465"/>
            <a:ext cx="3995530" cy="1738926"/>
          </a:xfrm>
          <a:custGeom>
            <a:avLst/>
            <a:gdLst>
              <a:gd name="connsiteX0" fmla="*/ 0 w 3995530"/>
              <a:gd name="connsiteY0" fmla="*/ 0 h 1738926"/>
              <a:gd name="connsiteX1" fmla="*/ 1852082 w 3995530"/>
              <a:gd name="connsiteY1" fmla="*/ 0 h 1738926"/>
              <a:gd name="connsiteX2" fmla="*/ 1997765 w 3995530"/>
              <a:gd name="connsiteY2" fmla="*/ 287813 h 1738926"/>
              <a:gd name="connsiteX3" fmla="*/ 2143448 w 3995530"/>
              <a:gd name="connsiteY3" fmla="*/ 0 h 1738926"/>
              <a:gd name="connsiteX4" fmla="*/ 3995530 w 3995530"/>
              <a:gd name="connsiteY4" fmla="*/ 0 h 1738926"/>
              <a:gd name="connsiteX5" fmla="*/ 3995530 w 3995530"/>
              <a:gd name="connsiteY5" fmla="*/ 1738926 h 1738926"/>
              <a:gd name="connsiteX6" fmla="*/ 0 w 3995530"/>
              <a:gd name="connsiteY6" fmla="*/ 1738926 h 173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5530" h="1738926">
                <a:moveTo>
                  <a:pt x="0" y="0"/>
                </a:moveTo>
                <a:lnTo>
                  <a:pt x="1852082" y="0"/>
                </a:lnTo>
                <a:lnTo>
                  <a:pt x="1997765" y="287813"/>
                </a:lnTo>
                <a:lnTo>
                  <a:pt x="2143448" y="0"/>
                </a:lnTo>
                <a:lnTo>
                  <a:pt x="3995530" y="0"/>
                </a:lnTo>
                <a:lnTo>
                  <a:pt x="3995530" y="1738926"/>
                </a:lnTo>
                <a:lnTo>
                  <a:pt x="0" y="1738926"/>
                </a:lnTo>
                <a:close/>
              </a:path>
            </a:pathLst>
          </a:custGeom>
        </p:spPr>
        <p:txBody>
          <a:bodyPr wrap="square" anchor="ctr">
            <a:noAutofit/>
          </a:bodyPr>
          <a:lstStyle>
            <a:lvl1pPr marL="0" indent="0" algn="ctr">
              <a:buNone/>
              <a:defRPr sz="1200"/>
            </a:lvl1pPr>
          </a:lstStyle>
          <a:p>
            <a:endParaRPr lang="es-ES_tradnl"/>
          </a:p>
        </p:txBody>
      </p:sp>
      <p:sp>
        <p:nvSpPr>
          <p:cNvPr id="13" name="Llamada de flecha hacia abajo 12"/>
          <p:cNvSpPr/>
          <p:nvPr userDrawn="1"/>
        </p:nvSpPr>
        <p:spPr>
          <a:xfrm>
            <a:off x="516835" y="1380832"/>
            <a:ext cx="3995530" cy="696446"/>
          </a:xfrm>
          <a:prstGeom prst="downArrowCallout">
            <a:avLst>
              <a:gd name="adj1" fmla="val 41836"/>
              <a:gd name="adj2" fmla="val 20918"/>
              <a:gd name="adj3" fmla="val 41326"/>
              <a:gd name="adj4" fmla="val 586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Forma libre 13"/>
          <p:cNvSpPr>
            <a:spLocks noGrp="1"/>
          </p:cNvSpPr>
          <p:nvPr>
            <p:ph type="pic" sz="quarter" idx="14"/>
          </p:nvPr>
        </p:nvSpPr>
        <p:spPr>
          <a:xfrm>
            <a:off x="4711147" y="1789465"/>
            <a:ext cx="3995530" cy="1738926"/>
          </a:xfrm>
          <a:custGeom>
            <a:avLst/>
            <a:gdLst>
              <a:gd name="connsiteX0" fmla="*/ 0 w 3995530"/>
              <a:gd name="connsiteY0" fmla="*/ 0 h 1738926"/>
              <a:gd name="connsiteX1" fmla="*/ 1852082 w 3995530"/>
              <a:gd name="connsiteY1" fmla="*/ 0 h 1738926"/>
              <a:gd name="connsiteX2" fmla="*/ 1997765 w 3995530"/>
              <a:gd name="connsiteY2" fmla="*/ 287813 h 1738926"/>
              <a:gd name="connsiteX3" fmla="*/ 2143448 w 3995530"/>
              <a:gd name="connsiteY3" fmla="*/ 0 h 1738926"/>
              <a:gd name="connsiteX4" fmla="*/ 3995530 w 3995530"/>
              <a:gd name="connsiteY4" fmla="*/ 0 h 1738926"/>
              <a:gd name="connsiteX5" fmla="*/ 3995530 w 3995530"/>
              <a:gd name="connsiteY5" fmla="*/ 1738926 h 1738926"/>
              <a:gd name="connsiteX6" fmla="*/ 0 w 3995530"/>
              <a:gd name="connsiteY6" fmla="*/ 1738926 h 173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5530" h="1738926">
                <a:moveTo>
                  <a:pt x="0" y="0"/>
                </a:moveTo>
                <a:lnTo>
                  <a:pt x="1852082" y="0"/>
                </a:lnTo>
                <a:lnTo>
                  <a:pt x="1997765" y="287813"/>
                </a:lnTo>
                <a:lnTo>
                  <a:pt x="2143448" y="0"/>
                </a:lnTo>
                <a:lnTo>
                  <a:pt x="3995530" y="0"/>
                </a:lnTo>
                <a:lnTo>
                  <a:pt x="3995530" y="1738926"/>
                </a:lnTo>
                <a:lnTo>
                  <a:pt x="0" y="1738926"/>
                </a:lnTo>
                <a:close/>
              </a:path>
            </a:pathLst>
          </a:custGeom>
        </p:spPr>
        <p:txBody>
          <a:bodyPr wrap="square" anchor="ctr">
            <a:noAutofit/>
          </a:bodyPr>
          <a:lstStyle>
            <a:lvl1pPr marL="0" indent="0" algn="ctr">
              <a:buNone/>
              <a:defRPr sz="1200"/>
            </a:lvl1pPr>
          </a:lstStyle>
          <a:p>
            <a:endParaRPr lang="es-ES_tradnl"/>
          </a:p>
        </p:txBody>
      </p:sp>
      <p:sp>
        <p:nvSpPr>
          <p:cNvPr id="15" name="Llamada de flecha hacia abajo 14"/>
          <p:cNvSpPr/>
          <p:nvPr userDrawn="1"/>
        </p:nvSpPr>
        <p:spPr>
          <a:xfrm>
            <a:off x="4711147" y="1380832"/>
            <a:ext cx="3995530" cy="696446"/>
          </a:xfrm>
          <a:prstGeom prst="downArrowCallout">
            <a:avLst>
              <a:gd name="adj1" fmla="val 41836"/>
              <a:gd name="adj2" fmla="val 20918"/>
              <a:gd name="adj3" fmla="val 41326"/>
              <a:gd name="adj4" fmla="val 586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788413457"/>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9_Number title">
    <p:spTree>
      <p:nvGrpSpPr>
        <p:cNvPr id="1" name=""/>
        <p:cNvGrpSpPr/>
        <p:nvPr/>
      </p:nvGrpSpPr>
      <p:grpSpPr>
        <a:xfrm>
          <a:off x="0" y="0"/>
          <a:ext cx="0" cy="0"/>
          <a:chOff x="0" y="0"/>
          <a:chExt cx="0" cy="0"/>
        </a:xfrm>
      </p:grpSpPr>
      <p:sp>
        <p:nvSpPr>
          <p:cNvPr id="16" name="Marcador de texto 7"/>
          <p:cNvSpPr>
            <a:spLocks noGrp="1"/>
          </p:cNvSpPr>
          <p:nvPr>
            <p:ph type="body" sz="quarter" idx="11" hasCustomPrompt="1"/>
          </p:nvPr>
        </p:nvSpPr>
        <p:spPr>
          <a:xfrm>
            <a:off x="4201770" y="1375902"/>
            <a:ext cx="2415453"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4201770" y="1635577"/>
            <a:ext cx="3652613"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7" name="Rectángulo redondeado 6"/>
          <p:cNvSpPr/>
          <p:nvPr userDrawn="1"/>
        </p:nvSpPr>
        <p:spPr>
          <a:xfrm>
            <a:off x="4078107" y="1375902"/>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181699" y="1650381"/>
                </a:lnTo>
                <a:lnTo>
                  <a:pt x="5575" y="521133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p:nvPr userDrawn="1"/>
        </p:nvSpPr>
        <p:spPr>
          <a:xfrm rot="929089">
            <a:off x="761998" y="-222234"/>
            <a:ext cx="993968" cy="3924350"/>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Lst>
            <a:ahLst/>
            <a:cxnLst>
              <a:cxn ang="0">
                <a:pos x="connsiteX0" y="connsiteY0"/>
              </a:cxn>
              <a:cxn ang="0">
                <a:pos x="connsiteX1" y="connsiteY1"/>
              </a:cxn>
              <a:cxn ang="0">
                <a:pos x="connsiteX2" y="connsiteY2"/>
              </a:cxn>
              <a:cxn ang="0">
                <a:pos x="connsiteX3" y="connsiteY3"/>
              </a:cxn>
            </a:cxnLst>
            <a:rect l="l" t="t" r="r" b="b"/>
            <a:pathLst>
              <a:path w="993968" h="3924350">
                <a:moveTo>
                  <a:pt x="4442" y="274137"/>
                </a:moveTo>
                <a:lnTo>
                  <a:pt x="993968" y="0"/>
                </a:lnTo>
                <a:lnTo>
                  <a:pt x="5712" y="3924350"/>
                </a:lnTo>
                <a:cubicBezTo>
                  <a:pt x="-9350" y="-442439"/>
                  <a:pt x="10859" y="2831290"/>
                  <a:pt x="4613" y="34011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Forma libre 19"/>
          <p:cNvSpPr/>
          <p:nvPr userDrawn="1"/>
        </p:nvSpPr>
        <p:spPr>
          <a:xfrm rot="18433658">
            <a:off x="883782" y="-863506"/>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40586475"/>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8_Number title">
    <p:spTree>
      <p:nvGrpSpPr>
        <p:cNvPr id="1" name=""/>
        <p:cNvGrpSpPr/>
        <p:nvPr/>
      </p:nvGrpSpPr>
      <p:grpSpPr>
        <a:xfrm>
          <a:off x="0" y="0"/>
          <a:ext cx="0" cy="0"/>
          <a:chOff x="0" y="0"/>
          <a:chExt cx="0" cy="0"/>
        </a:xfrm>
      </p:grpSpPr>
      <p:sp>
        <p:nvSpPr>
          <p:cNvPr id="16" name="Marcador de texto 7"/>
          <p:cNvSpPr>
            <a:spLocks noGrp="1"/>
          </p:cNvSpPr>
          <p:nvPr>
            <p:ph type="body" sz="quarter" idx="11" hasCustomPrompt="1"/>
          </p:nvPr>
        </p:nvSpPr>
        <p:spPr>
          <a:xfrm>
            <a:off x="4807175" y="1167180"/>
            <a:ext cx="2415453" cy="302923"/>
          </a:xfrm>
          <a:prstGeom prst="rect">
            <a:avLst/>
          </a:prstGeom>
          <a:noFill/>
        </p:spPr>
        <p:txBody>
          <a:bodyPr vert="horz" lIns="0" tIns="72000" rIns="0" bIns="0" anchor="t"/>
          <a:lstStyle>
            <a:lvl1pPr marL="0" indent="0" algn="l">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17" name="Marcador de texto 7"/>
          <p:cNvSpPr>
            <a:spLocks noGrp="1"/>
          </p:cNvSpPr>
          <p:nvPr>
            <p:ph type="body" sz="quarter" idx="12" hasCustomPrompt="1"/>
          </p:nvPr>
        </p:nvSpPr>
        <p:spPr>
          <a:xfrm>
            <a:off x="4807175" y="1426855"/>
            <a:ext cx="3652613" cy="552128"/>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TITLE EXAMPLE</a:t>
            </a:r>
            <a:endParaRPr lang="es-ES_tradnl" dirty="0"/>
          </a:p>
        </p:txBody>
      </p:sp>
      <p:sp>
        <p:nvSpPr>
          <p:cNvPr id="7" name="Rectángulo redondeado 6"/>
          <p:cNvSpPr/>
          <p:nvPr userDrawn="1"/>
        </p:nvSpPr>
        <p:spPr>
          <a:xfrm>
            <a:off x="4683512" y="1167180"/>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Paralelogramo 1"/>
          <p:cNvSpPr/>
          <p:nvPr userDrawn="1"/>
        </p:nvSpPr>
        <p:spPr>
          <a:xfrm>
            <a:off x="-13009"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439276 w 7179512"/>
              <a:gd name="connsiteY3" fmla="*/ 452646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2580943 w 7179512"/>
              <a:gd name="connsiteY3" fmla="*/ 478404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2580943" y="478404"/>
                </a:lnTo>
                <a:lnTo>
                  <a:pt x="5575" y="521133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Forma libre 7"/>
          <p:cNvSpPr/>
          <p:nvPr userDrawn="1"/>
        </p:nvSpPr>
        <p:spPr>
          <a:xfrm rot="929089">
            <a:off x="761998" y="-222234"/>
            <a:ext cx="993968" cy="3924350"/>
          </a:xfrm>
          <a:custGeom>
            <a:avLst/>
            <a:gdLst>
              <a:gd name="connsiteX0" fmla="*/ 4442 w 993968"/>
              <a:gd name="connsiteY0" fmla="*/ 274137 h 3924350"/>
              <a:gd name="connsiteX1" fmla="*/ 993968 w 993968"/>
              <a:gd name="connsiteY1" fmla="*/ 0 h 3924350"/>
              <a:gd name="connsiteX2" fmla="*/ 5712 w 993968"/>
              <a:gd name="connsiteY2" fmla="*/ 3924350 h 3924350"/>
              <a:gd name="connsiteX3" fmla="*/ 4613 w 993968"/>
              <a:gd name="connsiteY3" fmla="*/ 340118 h 3924350"/>
            </a:gdLst>
            <a:ahLst/>
            <a:cxnLst>
              <a:cxn ang="0">
                <a:pos x="connsiteX0" y="connsiteY0"/>
              </a:cxn>
              <a:cxn ang="0">
                <a:pos x="connsiteX1" y="connsiteY1"/>
              </a:cxn>
              <a:cxn ang="0">
                <a:pos x="connsiteX2" y="connsiteY2"/>
              </a:cxn>
              <a:cxn ang="0">
                <a:pos x="connsiteX3" y="connsiteY3"/>
              </a:cxn>
            </a:cxnLst>
            <a:rect l="l" t="t" r="r" b="b"/>
            <a:pathLst>
              <a:path w="993968" h="3924350">
                <a:moveTo>
                  <a:pt x="4442" y="274137"/>
                </a:moveTo>
                <a:lnTo>
                  <a:pt x="993968" y="0"/>
                </a:lnTo>
                <a:lnTo>
                  <a:pt x="5712" y="3924350"/>
                </a:lnTo>
                <a:cubicBezTo>
                  <a:pt x="-9350" y="-442439"/>
                  <a:pt x="10859" y="2831290"/>
                  <a:pt x="4613" y="3401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Forma libre 19"/>
          <p:cNvSpPr/>
          <p:nvPr userDrawn="1"/>
        </p:nvSpPr>
        <p:spPr>
          <a:xfrm rot="8577816">
            <a:off x="-427960" y="417530"/>
            <a:ext cx="1368256" cy="3848333"/>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1980070 w 1980070"/>
              <a:gd name="connsiteY0" fmla="*/ 0 h 5612288"/>
              <a:gd name="connsiteX1" fmla="*/ 675318 w 1980070"/>
              <a:gd name="connsiteY1" fmla="*/ 5308956 h 5612288"/>
              <a:gd name="connsiteX2" fmla="*/ 10 w 1980070"/>
              <a:gd name="connsiteY2" fmla="*/ 5612288 h 5612288"/>
              <a:gd name="connsiteX3" fmla="*/ 4658 w 1980070"/>
              <a:gd name="connsiteY3" fmla="*/ 4107544 h 5612288"/>
              <a:gd name="connsiteX4" fmla="*/ 4040 w 1980070"/>
              <a:gd name="connsiteY4" fmla="*/ 1526023 h 5612288"/>
              <a:gd name="connsiteX5" fmla="*/ 4484 w 1980070"/>
              <a:gd name="connsiteY5" fmla="*/ 1501053 h 5612288"/>
              <a:gd name="connsiteX6" fmla="*/ 1980070 w 1980070"/>
              <a:gd name="connsiteY6" fmla="*/ 0 h 5612288"/>
              <a:gd name="connsiteX0" fmla="*/ 1369865 w 1369865"/>
              <a:gd name="connsiteY0" fmla="*/ 1016761 h 4111235"/>
              <a:gd name="connsiteX1" fmla="*/ 675318 w 1369865"/>
              <a:gd name="connsiteY1" fmla="*/ 380790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9865 w 1369865"/>
              <a:gd name="connsiteY0" fmla="*/ 1016761 h 4111235"/>
              <a:gd name="connsiteX1" fmla="*/ 813203 w 1369865"/>
              <a:gd name="connsiteY1" fmla="*/ 3201723 h 4111235"/>
              <a:gd name="connsiteX2" fmla="*/ 10 w 1369865"/>
              <a:gd name="connsiteY2" fmla="*/ 4111235 h 4111235"/>
              <a:gd name="connsiteX3" fmla="*/ 4658 w 1369865"/>
              <a:gd name="connsiteY3" fmla="*/ 2606491 h 4111235"/>
              <a:gd name="connsiteX4" fmla="*/ 4040 w 1369865"/>
              <a:gd name="connsiteY4" fmla="*/ 24970 h 4111235"/>
              <a:gd name="connsiteX5" fmla="*/ 4484 w 1369865"/>
              <a:gd name="connsiteY5" fmla="*/ 0 h 4111235"/>
              <a:gd name="connsiteX6" fmla="*/ 1369865 w 1369865"/>
              <a:gd name="connsiteY6" fmla="*/ 1016761 h 4111235"/>
              <a:gd name="connsiteX0" fmla="*/ 1368256 w 1368256"/>
              <a:gd name="connsiteY0" fmla="*/ 1016761 h 3848333"/>
              <a:gd name="connsiteX1" fmla="*/ 811594 w 1368256"/>
              <a:gd name="connsiteY1" fmla="*/ 3201723 h 3848333"/>
              <a:gd name="connsiteX2" fmla="*/ 25093 w 1368256"/>
              <a:gd name="connsiteY2" fmla="*/ 3848333 h 3848333"/>
              <a:gd name="connsiteX3" fmla="*/ 3049 w 1368256"/>
              <a:gd name="connsiteY3" fmla="*/ 2606491 h 3848333"/>
              <a:gd name="connsiteX4" fmla="*/ 2431 w 1368256"/>
              <a:gd name="connsiteY4" fmla="*/ 24970 h 3848333"/>
              <a:gd name="connsiteX5" fmla="*/ 2875 w 1368256"/>
              <a:gd name="connsiteY5" fmla="*/ 0 h 3848333"/>
              <a:gd name="connsiteX6" fmla="*/ 1368256 w 1368256"/>
              <a:gd name="connsiteY6" fmla="*/ 1016761 h 384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256" h="3848333">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37243096"/>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5_Number title">
    <p:spTree>
      <p:nvGrpSpPr>
        <p:cNvPr id="1" name=""/>
        <p:cNvGrpSpPr/>
        <p:nvPr/>
      </p:nvGrpSpPr>
      <p:grpSpPr>
        <a:xfrm>
          <a:off x="0" y="0"/>
          <a:ext cx="0" cy="0"/>
          <a:chOff x="0" y="0"/>
          <a:chExt cx="0" cy="0"/>
        </a:xfrm>
      </p:grpSpPr>
      <p:sp>
        <p:nvSpPr>
          <p:cNvPr id="9" name="Forma libre 8"/>
          <p:cNvSpPr/>
          <p:nvPr userDrawn="1"/>
        </p:nvSpPr>
        <p:spPr>
          <a:xfrm rot="3066251">
            <a:off x="6116113" y="-1071674"/>
            <a:ext cx="1928057" cy="4374774"/>
          </a:xfrm>
          <a:custGeom>
            <a:avLst/>
            <a:gdLst>
              <a:gd name="connsiteX0" fmla="*/ 1539657 w 1928057"/>
              <a:gd name="connsiteY0" fmla="*/ 0 h 4374774"/>
              <a:gd name="connsiteX1" fmla="*/ 1928057 w 1928057"/>
              <a:gd name="connsiteY1" fmla="*/ 313353 h 4374774"/>
              <a:gd name="connsiteX2" fmla="*/ 0 w 1928057"/>
              <a:gd name="connsiteY2" fmla="*/ 4374774 h 4374774"/>
              <a:gd name="connsiteX3" fmla="*/ 1514633 w 1928057"/>
              <a:gd name="connsiteY3" fmla="*/ 70608 h 4374774"/>
            </a:gdLst>
            <a:ahLst/>
            <a:cxnLst>
              <a:cxn ang="0">
                <a:pos x="connsiteX0" y="connsiteY0"/>
              </a:cxn>
              <a:cxn ang="0">
                <a:pos x="connsiteX1" y="connsiteY1"/>
              </a:cxn>
              <a:cxn ang="0">
                <a:pos x="connsiteX2" y="connsiteY2"/>
              </a:cxn>
              <a:cxn ang="0">
                <a:pos x="connsiteX3" y="connsiteY3"/>
              </a:cxn>
            </a:cxnLst>
            <a:rect l="l" t="t" r="r" b="b"/>
            <a:pathLst>
              <a:path w="1928057" h="4374774">
                <a:moveTo>
                  <a:pt x="1539657" y="0"/>
                </a:moveTo>
                <a:lnTo>
                  <a:pt x="1928057" y="313353"/>
                </a:lnTo>
                <a:lnTo>
                  <a:pt x="0" y="4374774"/>
                </a:lnTo>
                <a:cubicBezTo>
                  <a:pt x="1326686" y="675573"/>
                  <a:pt x="622994" y="2587801"/>
                  <a:pt x="1514633" y="7060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Paralelogramo 1"/>
          <p:cNvSpPr/>
          <p:nvPr userDrawn="1"/>
        </p:nvSpPr>
        <p:spPr>
          <a:xfrm>
            <a:off x="-13009" y="-18324"/>
            <a:ext cx="9201495"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2181699 w 9201495"/>
              <a:gd name="connsiteY3" fmla="*/ 1650381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3559739 w 9201495"/>
              <a:gd name="connsiteY3" fmla="*/ 1946595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4229440 w 9201495"/>
              <a:gd name="connsiteY3" fmla="*/ 1663260 h 5211337"/>
              <a:gd name="connsiteX4" fmla="*/ 5575 w 9201495"/>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1495" h="5211337">
                <a:moveTo>
                  <a:pt x="5575" y="5211337"/>
                </a:moveTo>
                <a:cubicBezTo>
                  <a:pt x="1239" y="4200293"/>
                  <a:pt x="4336" y="1011044"/>
                  <a:pt x="0" y="0"/>
                </a:cubicBezTo>
                <a:lnTo>
                  <a:pt x="9201495" y="5444"/>
                </a:lnTo>
                <a:lnTo>
                  <a:pt x="4229440" y="1663260"/>
                </a:lnTo>
                <a:lnTo>
                  <a:pt x="5575" y="521133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Marcador de texto 7"/>
          <p:cNvSpPr>
            <a:spLocks noGrp="1"/>
          </p:cNvSpPr>
          <p:nvPr>
            <p:ph type="body" sz="quarter" idx="11" hasCustomPrompt="1"/>
          </p:nvPr>
        </p:nvSpPr>
        <p:spPr>
          <a:xfrm>
            <a:off x="684213" y="362127"/>
            <a:ext cx="3586336"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14" name="Marcador de texto 7"/>
          <p:cNvSpPr>
            <a:spLocks noGrp="1"/>
          </p:cNvSpPr>
          <p:nvPr>
            <p:ph type="body" sz="quarter" idx="12" hasCustomPrompt="1"/>
          </p:nvPr>
        </p:nvSpPr>
        <p:spPr>
          <a:xfrm>
            <a:off x="684213" y="638060"/>
            <a:ext cx="3586336" cy="1041294"/>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5" name="Rectángulo redondeado 4"/>
          <p:cNvSpPr/>
          <p:nvPr userDrawn="1"/>
        </p:nvSpPr>
        <p:spPr>
          <a:xfrm>
            <a:off x="557561" y="362127"/>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Forma libre 14"/>
          <p:cNvSpPr/>
          <p:nvPr userDrawn="1"/>
        </p:nvSpPr>
        <p:spPr>
          <a:xfrm rot="18433658">
            <a:off x="474255" y="668511"/>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Tree>
    <p:extLst>
      <p:ext uri="{BB962C8B-B14F-4D97-AF65-F5344CB8AC3E}">
        <p14:creationId xmlns:p14="http://schemas.microsoft.com/office/powerpoint/2010/main" val="1309403330"/>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4_Number title">
    <p:spTree>
      <p:nvGrpSpPr>
        <p:cNvPr id="1" name=""/>
        <p:cNvGrpSpPr/>
        <p:nvPr/>
      </p:nvGrpSpPr>
      <p:grpSpPr>
        <a:xfrm>
          <a:off x="0" y="0"/>
          <a:ext cx="0" cy="0"/>
          <a:chOff x="0" y="0"/>
          <a:chExt cx="0" cy="0"/>
        </a:xfrm>
      </p:grpSpPr>
      <p:sp>
        <p:nvSpPr>
          <p:cNvPr id="9" name="Forma libre 8"/>
          <p:cNvSpPr/>
          <p:nvPr userDrawn="1"/>
        </p:nvSpPr>
        <p:spPr>
          <a:xfrm rot="3066251">
            <a:off x="6127688" y="-1071674"/>
            <a:ext cx="1928057" cy="4374774"/>
          </a:xfrm>
          <a:custGeom>
            <a:avLst/>
            <a:gdLst>
              <a:gd name="connsiteX0" fmla="*/ 1539657 w 1928057"/>
              <a:gd name="connsiteY0" fmla="*/ 0 h 4374774"/>
              <a:gd name="connsiteX1" fmla="*/ 1928057 w 1928057"/>
              <a:gd name="connsiteY1" fmla="*/ 313353 h 4374774"/>
              <a:gd name="connsiteX2" fmla="*/ 0 w 1928057"/>
              <a:gd name="connsiteY2" fmla="*/ 4374774 h 4374774"/>
              <a:gd name="connsiteX3" fmla="*/ 1514633 w 1928057"/>
              <a:gd name="connsiteY3" fmla="*/ 70608 h 4374774"/>
            </a:gdLst>
            <a:ahLst/>
            <a:cxnLst>
              <a:cxn ang="0">
                <a:pos x="connsiteX0" y="connsiteY0"/>
              </a:cxn>
              <a:cxn ang="0">
                <a:pos x="connsiteX1" y="connsiteY1"/>
              </a:cxn>
              <a:cxn ang="0">
                <a:pos x="connsiteX2" y="connsiteY2"/>
              </a:cxn>
              <a:cxn ang="0">
                <a:pos x="connsiteX3" y="connsiteY3"/>
              </a:cxn>
            </a:cxnLst>
            <a:rect l="l" t="t" r="r" b="b"/>
            <a:pathLst>
              <a:path w="1928057" h="4374774">
                <a:moveTo>
                  <a:pt x="1539657" y="0"/>
                </a:moveTo>
                <a:lnTo>
                  <a:pt x="1928057" y="313353"/>
                </a:lnTo>
                <a:lnTo>
                  <a:pt x="0" y="4374774"/>
                </a:lnTo>
                <a:cubicBezTo>
                  <a:pt x="1326686" y="675573"/>
                  <a:pt x="622994" y="2587801"/>
                  <a:pt x="1514633" y="7060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nvGrpSpPr>
          <p:cNvPr id="54" name="Group 73"/>
          <p:cNvGrpSpPr/>
          <p:nvPr userDrawn="1"/>
        </p:nvGrpSpPr>
        <p:grpSpPr>
          <a:xfrm>
            <a:off x="7121519" y="972272"/>
            <a:ext cx="1628483" cy="3379790"/>
            <a:chOff x="7242184" y="2673668"/>
            <a:chExt cx="652463" cy="1354138"/>
          </a:xfrm>
        </p:grpSpPr>
        <p:sp>
          <p:nvSpPr>
            <p:cNvPr id="55" name="Freeform 59"/>
            <p:cNvSpPr>
              <a:spLocks/>
            </p:cNvSpPr>
            <p:nvPr/>
          </p:nvSpPr>
          <p:spPr bwMode="auto">
            <a:xfrm>
              <a:off x="7242184" y="2673668"/>
              <a:ext cx="652463" cy="1354138"/>
            </a:xfrm>
            <a:custGeom>
              <a:avLst/>
              <a:gdLst>
                <a:gd name="T0" fmla="*/ 411 w 411"/>
                <a:gd name="T1" fmla="*/ 811 h 853"/>
                <a:gd name="T2" fmla="*/ 370 w 411"/>
                <a:gd name="T3" fmla="*/ 853 h 853"/>
                <a:gd name="T4" fmla="*/ 42 w 411"/>
                <a:gd name="T5" fmla="*/ 853 h 853"/>
                <a:gd name="T6" fmla="*/ 0 w 411"/>
                <a:gd name="T7" fmla="*/ 811 h 853"/>
                <a:gd name="T8" fmla="*/ 0 w 411"/>
                <a:gd name="T9" fmla="*/ 42 h 853"/>
                <a:gd name="T10" fmla="*/ 42 w 411"/>
                <a:gd name="T11" fmla="*/ 0 h 853"/>
                <a:gd name="T12" fmla="*/ 370 w 411"/>
                <a:gd name="T13" fmla="*/ 0 h 853"/>
                <a:gd name="T14" fmla="*/ 411 w 411"/>
                <a:gd name="T15" fmla="*/ 42 h 853"/>
                <a:gd name="T16" fmla="*/ 411 w 411"/>
                <a:gd name="T17" fmla="*/ 811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853">
                  <a:moveTo>
                    <a:pt x="411" y="811"/>
                  </a:moveTo>
                  <a:cubicBezTo>
                    <a:pt x="411" y="834"/>
                    <a:pt x="392" y="853"/>
                    <a:pt x="370" y="853"/>
                  </a:cubicBezTo>
                  <a:cubicBezTo>
                    <a:pt x="42" y="853"/>
                    <a:pt x="42" y="853"/>
                    <a:pt x="42" y="853"/>
                  </a:cubicBezTo>
                  <a:cubicBezTo>
                    <a:pt x="19" y="853"/>
                    <a:pt x="0" y="834"/>
                    <a:pt x="0" y="811"/>
                  </a:cubicBezTo>
                  <a:cubicBezTo>
                    <a:pt x="0" y="42"/>
                    <a:pt x="0" y="42"/>
                    <a:pt x="0" y="42"/>
                  </a:cubicBezTo>
                  <a:cubicBezTo>
                    <a:pt x="0" y="19"/>
                    <a:pt x="19" y="0"/>
                    <a:pt x="42" y="0"/>
                  </a:cubicBezTo>
                  <a:cubicBezTo>
                    <a:pt x="370" y="0"/>
                    <a:pt x="370" y="0"/>
                    <a:pt x="370" y="0"/>
                  </a:cubicBezTo>
                  <a:cubicBezTo>
                    <a:pt x="392" y="0"/>
                    <a:pt x="411" y="19"/>
                    <a:pt x="411" y="42"/>
                  </a:cubicBezTo>
                  <a:lnTo>
                    <a:pt x="411" y="811"/>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60"/>
            <p:cNvSpPr>
              <a:spLocks/>
            </p:cNvSpPr>
            <p:nvPr/>
          </p:nvSpPr>
          <p:spPr bwMode="auto">
            <a:xfrm>
              <a:off x="7250122" y="2681606"/>
              <a:ext cx="636588" cy="1338263"/>
            </a:xfrm>
            <a:custGeom>
              <a:avLst/>
              <a:gdLst>
                <a:gd name="T0" fmla="*/ 37 w 401"/>
                <a:gd name="T1" fmla="*/ 843 h 843"/>
                <a:gd name="T2" fmla="*/ 0 w 401"/>
                <a:gd name="T3" fmla="*/ 806 h 843"/>
                <a:gd name="T4" fmla="*/ 0 w 401"/>
                <a:gd name="T5" fmla="*/ 37 h 843"/>
                <a:gd name="T6" fmla="*/ 37 w 401"/>
                <a:gd name="T7" fmla="*/ 0 h 843"/>
                <a:gd name="T8" fmla="*/ 365 w 401"/>
                <a:gd name="T9" fmla="*/ 0 h 843"/>
                <a:gd name="T10" fmla="*/ 401 w 401"/>
                <a:gd name="T11" fmla="*/ 37 h 843"/>
                <a:gd name="T12" fmla="*/ 401 w 401"/>
                <a:gd name="T13" fmla="*/ 806 h 843"/>
                <a:gd name="T14" fmla="*/ 365 w 401"/>
                <a:gd name="T15" fmla="*/ 843 h 843"/>
                <a:gd name="T16" fmla="*/ 37 w 401"/>
                <a:gd name="T17" fmla="*/ 8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843">
                  <a:moveTo>
                    <a:pt x="37" y="843"/>
                  </a:moveTo>
                  <a:cubicBezTo>
                    <a:pt x="16" y="843"/>
                    <a:pt x="0" y="827"/>
                    <a:pt x="0" y="806"/>
                  </a:cubicBezTo>
                  <a:cubicBezTo>
                    <a:pt x="0" y="37"/>
                    <a:pt x="0" y="37"/>
                    <a:pt x="0" y="37"/>
                  </a:cubicBezTo>
                  <a:cubicBezTo>
                    <a:pt x="0" y="16"/>
                    <a:pt x="16" y="0"/>
                    <a:pt x="37" y="0"/>
                  </a:cubicBezTo>
                  <a:cubicBezTo>
                    <a:pt x="365" y="0"/>
                    <a:pt x="365" y="0"/>
                    <a:pt x="365" y="0"/>
                  </a:cubicBezTo>
                  <a:cubicBezTo>
                    <a:pt x="385" y="0"/>
                    <a:pt x="401" y="16"/>
                    <a:pt x="401" y="37"/>
                  </a:cubicBezTo>
                  <a:cubicBezTo>
                    <a:pt x="401" y="806"/>
                    <a:pt x="401" y="806"/>
                    <a:pt x="401" y="806"/>
                  </a:cubicBezTo>
                  <a:cubicBezTo>
                    <a:pt x="401" y="827"/>
                    <a:pt x="385" y="843"/>
                    <a:pt x="365" y="843"/>
                  </a:cubicBezTo>
                  <a:lnTo>
                    <a:pt x="37" y="843"/>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61"/>
            <p:cNvSpPr>
              <a:spLocks noChangeArrowheads="1"/>
            </p:cNvSpPr>
            <p:nvPr/>
          </p:nvSpPr>
          <p:spPr bwMode="auto">
            <a:xfrm>
              <a:off x="7559684" y="2738756"/>
              <a:ext cx="19050" cy="19050"/>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62"/>
            <p:cNvSpPr>
              <a:spLocks noChangeArrowheads="1"/>
            </p:cNvSpPr>
            <p:nvPr/>
          </p:nvSpPr>
          <p:spPr bwMode="auto">
            <a:xfrm>
              <a:off x="7566034" y="2745106"/>
              <a:ext cx="4763" cy="4763"/>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63"/>
            <p:cNvSpPr>
              <a:spLocks noChangeArrowheads="1"/>
            </p:cNvSpPr>
            <p:nvPr/>
          </p:nvSpPr>
          <p:spPr bwMode="auto">
            <a:xfrm>
              <a:off x="7559684" y="2737168"/>
              <a:ext cx="19050" cy="19050"/>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64"/>
            <p:cNvSpPr>
              <a:spLocks noChangeArrowheads="1"/>
            </p:cNvSpPr>
            <p:nvPr/>
          </p:nvSpPr>
          <p:spPr bwMode="auto">
            <a:xfrm>
              <a:off x="7566034" y="2743518"/>
              <a:ext cx="4763" cy="4763"/>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65"/>
            <p:cNvSpPr>
              <a:spLocks noChangeArrowheads="1"/>
            </p:cNvSpPr>
            <p:nvPr/>
          </p:nvSpPr>
          <p:spPr bwMode="auto">
            <a:xfrm>
              <a:off x="7562859" y="2740343"/>
              <a:ext cx="12700" cy="127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66"/>
            <p:cNvSpPr>
              <a:spLocks noChangeArrowheads="1"/>
            </p:cNvSpPr>
            <p:nvPr/>
          </p:nvSpPr>
          <p:spPr bwMode="auto">
            <a:xfrm>
              <a:off x="7562859" y="2740343"/>
              <a:ext cx="12700" cy="127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67"/>
            <p:cNvSpPr>
              <a:spLocks noChangeArrowheads="1"/>
            </p:cNvSpPr>
            <p:nvPr/>
          </p:nvSpPr>
          <p:spPr bwMode="auto">
            <a:xfrm>
              <a:off x="7566034" y="2743518"/>
              <a:ext cx="6350" cy="6350"/>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68"/>
            <p:cNvSpPr>
              <a:spLocks noChangeArrowheads="1"/>
            </p:cNvSpPr>
            <p:nvPr/>
          </p:nvSpPr>
          <p:spPr bwMode="auto">
            <a:xfrm>
              <a:off x="7566034" y="2743518"/>
              <a:ext cx="6350" cy="6350"/>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69"/>
            <p:cNvSpPr>
              <a:spLocks/>
            </p:cNvSpPr>
            <p:nvPr/>
          </p:nvSpPr>
          <p:spPr bwMode="auto">
            <a:xfrm>
              <a:off x="7567622" y="2745106"/>
              <a:ext cx="1588" cy="1588"/>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70"/>
            <p:cNvSpPr>
              <a:spLocks/>
            </p:cNvSpPr>
            <p:nvPr/>
          </p:nvSpPr>
          <p:spPr bwMode="auto">
            <a:xfrm>
              <a:off x="7567622" y="2745106"/>
              <a:ext cx="1588" cy="1588"/>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71"/>
            <p:cNvSpPr>
              <a:spLocks noChangeArrowheads="1"/>
            </p:cNvSpPr>
            <p:nvPr/>
          </p:nvSpPr>
          <p:spPr bwMode="auto">
            <a:xfrm>
              <a:off x="7516822" y="3884931"/>
              <a:ext cx="103188" cy="10318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Freeform 72"/>
            <p:cNvSpPr>
              <a:spLocks/>
            </p:cNvSpPr>
            <p:nvPr/>
          </p:nvSpPr>
          <p:spPr bwMode="auto">
            <a:xfrm>
              <a:off x="7542222" y="3910331"/>
              <a:ext cx="52388" cy="52388"/>
            </a:xfrm>
            <a:custGeom>
              <a:avLst/>
              <a:gdLst>
                <a:gd name="T0" fmla="*/ 31 w 33"/>
                <a:gd name="T1" fmla="*/ 22 h 33"/>
                <a:gd name="T2" fmla="*/ 29 w 33"/>
                <a:gd name="T3" fmla="*/ 22 h 33"/>
                <a:gd name="T4" fmla="*/ 22 w 33"/>
                <a:gd name="T5" fmla="*/ 29 h 33"/>
                <a:gd name="T6" fmla="*/ 11 w 33"/>
                <a:gd name="T7" fmla="*/ 29 h 33"/>
                <a:gd name="T8" fmla="*/ 4 w 33"/>
                <a:gd name="T9" fmla="*/ 22 h 33"/>
                <a:gd name="T10" fmla="*/ 4 w 33"/>
                <a:gd name="T11" fmla="*/ 11 h 33"/>
                <a:gd name="T12" fmla="*/ 11 w 33"/>
                <a:gd name="T13" fmla="*/ 4 h 33"/>
                <a:gd name="T14" fmla="*/ 22 w 33"/>
                <a:gd name="T15" fmla="*/ 4 h 33"/>
                <a:gd name="T16" fmla="*/ 29 w 33"/>
                <a:gd name="T17" fmla="*/ 11 h 33"/>
                <a:gd name="T18" fmla="*/ 29 w 33"/>
                <a:gd name="T19" fmla="*/ 22 h 33"/>
                <a:gd name="T20" fmla="*/ 31 w 33"/>
                <a:gd name="T21" fmla="*/ 22 h 33"/>
                <a:gd name="T22" fmla="*/ 33 w 33"/>
                <a:gd name="T23" fmla="*/ 22 h 33"/>
                <a:gd name="T24" fmla="*/ 33 w 33"/>
                <a:gd name="T25" fmla="*/ 11 h 33"/>
                <a:gd name="T26" fmla="*/ 22 w 33"/>
                <a:gd name="T27" fmla="*/ 0 h 33"/>
                <a:gd name="T28" fmla="*/ 11 w 33"/>
                <a:gd name="T29" fmla="*/ 0 h 33"/>
                <a:gd name="T30" fmla="*/ 0 w 33"/>
                <a:gd name="T31" fmla="*/ 11 h 33"/>
                <a:gd name="T32" fmla="*/ 0 w 33"/>
                <a:gd name="T33" fmla="*/ 22 h 33"/>
                <a:gd name="T34" fmla="*/ 11 w 33"/>
                <a:gd name="T35" fmla="*/ 33 h 33"/>
                <a:gd name="T36" fmla="*/ 22 w 33"/>
                <a:gd name="T37" fmla="*/ 33 h 33"/>
                <a:gd name="T38" fmla="*/ 33 w 33"/>
                <a:gd name="T39" fmla="*/ 22 h 33"/>
                <a:gd name="T40" fmla="*/ 31 w 33"/>
                <a:gd name="T4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3">
                  <a:moveTo>
                    <a:pt x="31" y="22"/>
                  </a:moveTo>
                  <a:cubicBezTo>
                    <a:pt x="29" y="22"/>
                    <a:pt x="29" y="22"/>
                    <a:pt x="29" y="22"/>
                  </a:cubicBezTo>
                  <a:cubicBezTo>
                    <a:pt x="29" y="26"/>
                    <a:pt x="26" y="29"/>
                    <a:pt x="22" y="29"/>
                  </a:cubicBezTo>
                  <a:cubicBezTo>
                    <a:pt x="11" y="29"/>
                    <a:pt x="11" y="29"/>
                    <a:pt x="11" y="29"/>
                  </a:cubicBezTo>
                  <a:cubicBezTo>
                    <a:pt x="7" y="29"/>
                    <a:pt x="4" y="26"/>
                    <a:pt x="4" y="22"/>
                  </a:cubicBezTo>
                  <a:cubicBezTo>
                    <a:pt x="4" y="11"/>
                    <a:pt x="4" y="11"/>
                    <a:pt x="4" y="11"/>
                  </a:cubicBezTo>
                  <a:cubicBezTo>
                    <a:pt x="4" y="7"/>
                    <a:pt x="7" y="4"/>
                    <a:pt x="11" y="4"/>
                  </a:cubicBezTo>
                  <a:cubicBezTo>
                    <a:pt x="22" y="4"/>
                    <a:pt x="22" y="4"/>
                    <a:pt x="22" y="4"/>
                  </a:cubicBezTo>
                  <a:cubicBezTo>
                    <a:pt x="26" y="4"/>
                    <a:pt x="29" y="7"/>
                    <a:pt x="29" y="11"/>
                  </a:cubicBezTo>
                  <a:cubicBezTo>
                    <a:pt x="29" y="22"/>
                    <a:pt x="29" y="22"/>
                    <a:pt x="29" y="22"/>
                  </a:cubicBezTo>
                  <a:cubicBezTo>
                    <a:pt x="31" y="22"/>
                    <a:pt x="31" y="22"/>
                    <a:pt x="31" y="22"/>
                  </a:cubicBezTo>
                  <a:cubicBezTo>
                    <a:pt x="33" y="22"/>
                    <a:pt x="33" y="22"/>
                    <a:pt x="33" y="22"/>
                  </a:cubicBezTo>
                  <a:cubicBezTo>
                    <a:pt x="33" y="11"/>
                    <a:pt x="33" y="11"/>
                    <a:pt x="33" y="11"/>
                  </a:cubicBezTo>
                  <a:cubicBezTo>
                    <a:pt x="33" y="5"/>
                    <a:pt x="28" y="0"/>
                    <a:pt x="22" y="0"/>
                  </a:cubicBezTo>
                  <a:cubicBezTo>
                    <a:pt x="11" y="0"/>
                    <a:pt x="11" y="0"/>
                    <a:pt x="11" y="0"/>
                  </a:cubicBezTo>
                  <a:cubicBezTo>
                    <a:pt x="5" y="0"/>
                    <a:pt x="0" y="5"/>
                    <a:pt x="0" y="11"/>
                  </a:cubicBezTo>
                  <a:cubicBezTo>
                    <a:pt x="0" y="22"/>
                    <a:pt x="0" y="22"/>
                    <a:pt x="0" y="22"/>
                  </a:cubicBezTo>
                  <a:cubicBezTo>
                    <a:pt x="0" y="28"/>
                    <a:pt x="5" y="33"/>
                    <a:pt x="11" y="33"/>
                  </a:cubicBezTo>
                  <a:cubicBezTo>
                    <a:pt x="22" y="33"/>
                    <a:pt x="22" y="33"/>
                    <a:pt x="22" y="33"/>
                  </a:cubicBezTo>
                  <a:cubicBezTo>
                    <a:pt x="28" y="33"/>
                    <a:pt x="33" y="28"/>
                    <a:pt x="33" y="22"/>
                  </a:cubicBezTo>
                  <a:lnTo>
                    <a:pt x="31" y="22"/>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Rectangle 73"/>
            <p:cNvSpPr>
              <a:spLocks noChangeArrowheads="1"/>
            </p:cNvSpPr>
            <p:nvPr/>
          </p:nvSpPr>
          <p:spPr bwMode="auto">
            <a:xfrm>
              <a:off x="7289809" y="2873693"/>
              <a:ext cx="558800" cy="979488"/>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Rectangle 74"/>
            <p:cNvSpPr>
              <a:spLocks noChangeArrowheads="1"/>
            </p:cNvSpPr>
            <p:nvPr/>
          </p:nvSpPr>
          <p:spPr bwMode="auto">
            <a:xfrm>
              <a:off x="7294572" y="2880043"/>
              <a:ext cx="547688" cy="966788"/>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75"/>
            <p:cNvSpPr>
              <a:spLocks/>
            </p:cNvSpPr>
            <p:nvPr/>
          </p:nvSpPr>
          <p:spPr bwMode="auto">
            <a:xfrm>
              <a:off x="7519997" y="2784793"/>
              <a:ext cx="115888" cy="26988"/>
            </a:xfrm>
            <a:custGeom>
              <a:avLst/>
              <a:gdLst>
                <a:gd name="T0" fmla="*/ 8 w 73"/>
                <a:gd name="T1" fmla="*/ 17 h 17"/>
                <a:gd name="T2" fmla="*/ 0 w 73"/>
                <a:gd name="T3" fmla="*/ 9 h 17"/>
                <a:gd name="T4" fmla="*/ 8 w 73"/>
                <a:gd name="T5" fmla="*/ 0 h 17"/>
                <a:gd name="T6" fmla="*/ 65 w 73"/>
                <a:gd name="T7" fmla="*/ 0 h 17"/>
                <a:gd name="T8" fmla="*/ 73 w 73"/>
                <a:gd name="T9" fmla="*/ 9 h 17"/>
                <a:gd name="T10" fmla="*/ 65 w 73"/>
                <a:gd name="T11" fmla="*/ 17 h 17"/>
                <a:gd name="T12" fmla="*/ 8 w 7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73" h="17">
                  <a:moveTo>
                    <a:pt x="8" y="17"/>
                  </a:moveTo>
                  <a:cubicBezTo>
                    <a:pt x="3" y="17"/>
                    <a:pt x="0" y="13"/>
                    <a:pt x="0" y="9"/>
                  </a:cubicBezTo>
                  <a:cubicBezTo>
                    <a:pt x="0" y="4"/>
                    <a:pt x="3" y="0"/>
                    <a:pt x="8" y="0"/>
                  </a:cubicBezTo>
                  <a:cubicBezTo>
                    <a:pt x="65" y="0"/>
                    <a:pt x="65" y="0"/>
                    <a:pt x="65" y="0"/>
                  </a:cubicBezTo>
                  <a:cubicBezTo>
                    <a:pt x="70" y="0"/>
                    <a:pt x="73" y="4"/>
                    <a:pt x="73" y="9"/>
                  </a:cubicBezTo>
                  <a:cubicBezTo>
                    <a:pt x="73" y="13"/>
                    <a:pt x="70" y="17"/>
                    <a:pt x="65" y="17"/>
                  </a:cubicBezTo>
                  <a:lnTo>
                    <a:pt x="8" y="17"/>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76"/>
            <p:cNvSpPr>
              <a:spLocks/>
            </p:cNvSpPr>
            <p:nvPr/>
          </p:nvSpPr>
          <p:spPr bwMode="auto">
            <a:xfrm>
              <a:off x="7526347" y="2792731"/>
              <a:ext cx="103188" cy="11113"/>
            </a:xfrm>
            <a:custGeom>
              <a:avLst/>
              <a:gdLst>
                <a:gd name="T0" fmla="*/ 65 w 65"/>
                <a:gd name="T1" fmla="*/ 4 h 7"/>
                <a:gd name="T2" fmla="*/ 61 w 65"/>
                <a:gd name="T3" fmla="*/ 7 h 7"/>
                <a:gd name="T4" fmla="*/ 4 w 65"/>
                <a:gd name="T5" fmla="*/ 7 h 7"/>
                <a:gd name="T6" fmla="*/ 0 w 65"/>
                <a:gd name="T7" fmla="*/ 4 h 7"/>
                <a:gd name="T8" fmla="*/ 4 w 65"/>
                <a:gd name="T9" fmla="*/ 0 h 7"/>
                <a:gd name="T10" fmla="*/ 61 w 65"/>
                <a:gd name="T11" fmla="*/ 0 h 7"/>
                <a:gd name="T12" fmla="*/ 65 w 6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5" h="7">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77"/>
            <p:cNvSpPr>
              <a:spLocks noChangeArrowheads="1"/>
            </p:cNvSpPr>
            <p:nvPr/>
          </p:nvSpPr>
          <p:spPr bwMode="auto">
            <a:xfrm>
              <a:off x="7481897" y="2789556"/>
              <a:ext cx="17463" cy="1746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4" name="Marcador de imagen 3"/>
          <p:cNvSpPr>
            <a:spLocks noGrp="1"/>
          </p:cNvSpPr>
          <p:nvPr>
            <p:ph type="pic" sz="quarter" idx="15"/>
          </p:nvPr>
        </p:nvSpPr>
        <p:spPr>
          <a:xfrm>
            <a:off x="7450408" y="1484671"/>
            <a:ext cx="1168842" cy="2424053"/>
          </a:xfrm>
          <a:prstGeom prst="rect">
            <a:avLst/>
          </a:prstGeom>
        </p:spPr>
        <p:txBody>
          <a:bodyPr anchor="ctr"/>
          <a:lstStyle>
            <a:lvl1pPr marL="0" indent="0" algn="ctr">
              <a:buNone/>
              <a:defRPr sz="1200"/>
            </a:lvl1pPr>
          </a:lstStyle>
          <a:p>
            <a:endParaRPr lang="es-ES_tradnl"/>
          </a:p>
        </p:txBody>
      </p:sp>
      <p:grpSp>
        <p:nvGrpSpPr>
          <p:cNvPr id="33" name="Group 73"/>
          <p:cNvGrpSpPr/>
          <p:nvPr userDrawn="1"/>
        </p:nvGrpSpPr>
        <p:grpSpPr>
          <a:xfrm>
            <a:off x="4257933" y="972272"/>
            <a:ext cx="1628483" cy="3379790"/>
            <a:chOff x="7242184" y="2673668"/>
            <a:chExt cx="652463" cy="1354138"/>
          </a:xfrm>
        </p:grpSpPr>
        <p:sp>
          <p:nvSpPr>
            <p:cNvPr id="34" name="Freeform 59"/>
            <p:cNvSpPr>
              <a:spLocks/>
            </p:cNvSpPr>
            <p:nvPr/>
          </p:nvSpPr>
          <p:spPr bwMode="auto">
            <a:xfrm>
              <a:off x="7242184" y="2673668"/>
              <a:ext cx="652463" cy="1354138"/>
            </a:xfrm>
            <a:custGeom>
              <a:avLst/>
              <a:gdLst>
                <a:gd name="T0" fmla="*/ 411 w 411"/>
                <a:gd name="T1" fmla="*/ 811 h 853"/>
                <a:gd name="T2" fmla="*/ 370 w 411"/>
                <a:gd name="T3" fmla="*/ 853 h 853"/>
                <a:gd name="T4" fmla="*/ 42 w 411"/>
                <a:gd name="T5" fmla="*/ 853 h 853"/>
                <a:gd name="T6" fmla="*/ 0 w 411"/>
                <a:gd name="T7" fmla="*/ 811 h 853"/>
                <a:gd name="T8" fmla="*/ 0 w 411"/>
                <a:gd name="T9" fmla="*/ 42 h 853"/>
                <a:gd name="T10" fmla="*/ 42 w 411"/>
                <a:gd name="T11" fmla="*/ 0 h 853"/>
                <a:gd name="T12" fmla="*/ 370 w 411"/>
                <a:gd name="T13" fmla="*/ 0 h 853"/>
                <a:gd name="T14" fmla="*/ 411 w 411"/>
                <a:gd name="T15" fmla="*/ 42 h 853"/>
                <a:gd name="T16" fmla="*/ 411 w 411"/>
                <a:gd name="T17" fmla="*/ 811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853">
                  <a:moveTo>
                    <a:pt x="411" y="811"/>
                  </a:moveTo>
                  <a:cubicBezTo>
                    <a:pt x="411" y="834"/>
                    <a:pt x="392" y="853"/>
                    <a:pt x="370" y="853"/>
                  </a:cubicBezTo>
                  <a:cubicBezTo>
                    <a:pt x="42" y="853"/>
                    <a:pt x="42" y="853"/>
                    <a:pt x="42" y="853"/>
                  </a:cubicBezTo>
                  <a:cubicBezTo>
                    <a:pt x="19" y="853"/>
                    <a:pt x="0" y="834"/>
                    <a:pt x="0" y="811"/>
                  </a:cubicBezTo>
                  <a:cubicBezTo>
                    <a:pt x="0" y="42"/>
                    <a:pt x="0" y="42"/>
                    <a:pt x="0" y="42"/>
                  </a:cubicBezTo>
                  <a:cubicBezTo>
                    <a:pt x="0" y="19"/>
                    <a:pt x="19" y="0"/>
                    <a:pt x="42" y="0"/>
                  </a:cubicBezTo>
                  <a:cubicBezTo>
                    <a:pt x="370" y="0"/>
                    <a:pt x="370" y="0"/>
                    <a:pt x="370" y="0"/>
                  </a:cubicBezTo>
                  <a:cubicBezTo>
                    <a:pt x="392" y="0"/>
                    <a:pt x="411" y="19"/>
                    <a:pt x="411" y="42"/>
                  </a:cubicBezTo>
                  <a:lnTo>
                    <a:pt x="411" y="811"/>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60"/>
            <p:cNvSpPr>
              <a:spLocks/>
            </p:cNvSpPr>
            <p:nvPr/>
          </p:nvSpPr>
          <p:spPr bwMode="auto">
            <a:xfrm>
              <a:off x="7250122" y="2681606"/>
              <a:ext cx="636588" cy="1338263"/>
            </a:xfrm>
            <a:custGeom>
              <a:avLst/>
              <a:gdLst>
                <a:gd name="T0" fmla="*/ 37 w 401"/>
                <a:gd name="T1" fmla="*/ 843 h 843"/>
                <a:gd name="T2" fmla="*/ 0 w 401"/>
                <a:gd name="T3" fmla="*/ 806 h 843"/>
                <a:gd name="T4" fmla="*/ 0 w 401"/>
                <a:gd name="T5" fmla="*/ 37 h 843"/>
                <a:gd name="T6" fmla="*/ 37 w 401"/>
                <a:gd name="T7" fmla="*/ 0 h 843"/>
                <a:gd name="T8" fmla="*/ 365 w 401"/>
                <a:gd name="T9" fmla="*/ 0 h 843"/>
                <a:gd name="T10" fmla="*/ 401 w 401"/>
                <a:gd name="T11" fmla="*/ 37 h 843"/>
                <a:gd name="T12" fmla="*/ 401 w 401"/>
                <a:gd name="T13" fmla="*/ 806 h 843"/>
                <a:gd name="T14" fmla="*/ 365 w 401"/>
                <a:gd name="T15" fmla="*/ 843 h 843"/>
                <a:gd name="T16" fmla="*/ 37 w 401"/>
                <a:gd name="T17" fmla="*/ 8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843">
                  <a:moveTo>
                    <a:pt x="37" y="843"/>
                  </a:moveTo>
                  <a:cubicBezTo>
                    <a:pt x="16" y="843"/>
                    <a:pt x="0" y="827"/>
                    <a:pt x="0" y="806"/>
                  </a:cubicBezTo>
                  <a:cubicBezTo>
                    <a:pt x="0" y="37"/>
                    <a:pt x="0" y="37"/>
                    <a:pt x="0" y="37"/>
                  </a:cubicBezTo>
                  <a:cubicBezTo>
                    <a:pt x="0" y="16"/>
                    <a:pt x="16" y="0"/>
                    <a:pt x="37" y="0"/>
                  </a:cubicBezTo>
                  <a:cubicBezTo>
                    <a:pt x="365" y="0"/>
                    <a:pt x="365" y="0"/>
                    <a:pt x="365" y="0"/>
                  </a:cubicBezTo>
                  <a:cubicBezTo>
                    <a:pt x="385" y="0"/>
                    <a:pt x="401" y="16"/>
                    <a:pt x="401" y="37"/>
                  </a:cubicBezTo>
                  <a:cubicBezTo>
                    <a:pt x="401" y="806"/>
                    <a:pt x="401" y="806"/>
                    <a:pt x="401" y="806"/>
                  </a:cubicBezTo>
                  <a:cubicBezTo>
                    <a:pt x="401" y="827"/>
                    <a:pt x="385" y="843"/>
                    <a:pt x="365" y="843"/>
                  </a:cubicBezTo>
                  <a:lnTo>
                    <a:pt x="37" y="843"/>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61"/>
            <p:cNvSpPr>
              <a:spLocks noChangeArrowheads="1"/>
            </p:cNvSpPr>
            <p:nvPr/>
          </p:nvSpPr>
          <p:spPr bwMode="auto">
            <a:xfrm>
              <a:off x="7559684" y="2738756"/>
              <a:ext cx="19050" cy="19050"/>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62"/>
            <p:cNvSpPr>
              <a:spLocks noChangeArrowheads="1"/>
            </p:cNvSpPr>
            <p:nvPr/>
          </p:nvSpPr>
          <p:spPr bwMode="auto">
            <a:xfrm>
              <a:off x="7566034" y="2745106"/>
              <a:ext cx="4763" cy="4763"/>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63"/>
            <p:cNvSpPr>
              <a:spLocks noChangeArrowheads="1"/>
            </p:cNvSpPr>
            <p:nvPr/>
          </p:nvSpPr>
          <p:spPr bwMode="auto">
            <a:xfrm>
              <a:off x="7559684" y="2737168"/>
              <a:ext cx="19050" cy="19050"/>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64"/>
            <p:cNvSpPr>
              <a:spLocks noChangeArrowheads="1"/>
            </p:cNvSpPr>
            <p:nvPr/>
          </p:nvSpPr>
          <p:spPr bwMode="auto">
            <a:xfrm>
              <a:off x="7566034" y="2743518"/>
              <a:ext cx="4763" cy="4763"/>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65"/>
            <p:cNvSpPr>
              <a:spLocks noChangeArrowheads="1"/>
            </p:cNvSpPr>
            <p:nvPr/>
          </p:nvSpPr>
          <p:spPr bwMode="auto">
            <a:xfrm>
              <a:off x="7562859" y="2740343"/>
              <a:ext cx="12700" cy="127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66"/>
            <p:cNvSpPr>
              <a:spLocks noChangeArrowheads="1"/>
            </p:cNvSpPr>
            <p:nvPr/>
          </p:nvSpPr>
          <p:spPr bwMode="auto">
            <a:xfrm>
              <a:off x="7562859" y="2740343"/>
              <a:ext cx="12700" cy="127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67"/>
            <p:cNvSpPr>
              <a:spLocks noChangeArrowheads="1"/>
            </p:cNvSpPr>
            <p:nvPr/>
          </p:nvSpPr>
          <p:spPr bwMode="auto">
            <a:xfrm>
              <a:off x="7566034" y="2743518"/>
              <a:ext cx="6350" cy="6350"/>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68"/>
            <p:cNvSpPr>
              <a:spLocks noChangeArrowheads="1"/>
            </p:cNvSpPr>
            <p:nvPr/>
          </p:nvSpPr>
          <p:spPr bwMode="auto">
            <a:xfrm>
              <a:off x="7566034" y="2743518"/>
              <a:ext cx="6350" cy="6350"/>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69"/>
            <p:cNvSpPr>
              <a:spLocks/>
            </p:cNvSpPr>
            <p:nvPr/>
          </p:nvSpPr>
          <p:spPr bwMode="auto">
            <a:xfrm>
              <a:off x="7567622" y="2745106"/>
              <a:ext cx="1588" cy="1588"/>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70"/>
            <p:cNvSpPr>
              <a:spLocks/>
            </p:cNvSpPr>
            <p:nvPr/>
          </p:nvSpPr>
          <p:spPr bwMode="auto">
            <a:xfrm>
              <a:off x="7567622" y="2745106"/>
              <a:ext cx="1588" cy="1588"/>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71"/>
            <p:cNvSpPr>
              <a:spLocks noChangeArrowheads="1"/>
            </p:cNvSpPr>
            <p:nvPr/>
          </p:nvSpPr>
          <p:spPr bwMode="auto">
            <a:xfrm>
              <a:off x="7516822" y="3884931"/>
              <a:ext cx="103188" cy="10318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72"/>
            <p:cNvSpPr>
              <a:spLocks/>
            </p:cNvSpPr>
            <p:nvPr/>
          </p:nvSpPr>
          <p:spPr bwMode="auto">
            <a:xfrm>
              <a:off x="7542222" y="3910331"/>
              <a:ext cx="52388" cy="52388"/>
            </a:xfrm>
            <a:custGeom>
              <a:avLst/>
              <a:gdLst>
                <a:gd name="T0" fmla="*/ 31 w 33"/>
                <a:gd name="T1" fmla="*/ 22 h 33"/>
                <a:gd name="T2" fmla="*/ 29 w 33"/>
                <a:gd name="T3" fmla="*/ 22 h 33"/>
                <a:gd name="T4" fmla="*/ 22 w 33"/>
                <a:gd name="T5" fmla="*/ 29 h 33"/>
                <a:gd name="T6" fmla="*/ 11 w 33"/>
                <a:gd name="T7" fmla="*/ 29 h 33"/>
                <a:gd name="T8" fmla="*/ 4 w 33"/>
                <a:gd name="T9" fmla="*/ 22 h 33"/>
                <a:gd name="T10" fmla="*/ 4 w 33"/>
                <a:gd name="T11" fmla="*/ 11 h 33"/>
                <a:gd name="T12" fmla="*/ 11 w 33"/>
                <a:gd name="T13" fmla="*/ 4 h 33"/>
                <a:gd name="T14" fmla="*/ 22 w 33"/>
                <a:gd name="T15" fmla="*/ 4 h 33"/>
                <a:gd name="T16" fmla="*/ 29 w 33"/>
                <a:gd name="T17" fmla="*/ 11 h 33"/>
                <a:gd name="T18" fmla="*/ 29 w 33"/>
                <a:gd name="T19" fmla="*/ 22 h 33"/>
                <a:gd name="T20" fmla="*/ 31 w 33"/>
                <a:gd name="T21" fmla="*/ 22 h 33"/>
                <a:gd name="T22" fmla="*/ 33 w 33"/>
                <a:gd name="T23" fmla="*/ 22 h 33"/>
                <a:gd name="T24" fmla="*/ 33 w 33"/>
                <a:gd name="T25" fmla="*/ 11 h 33"/>
                <a:gd name="T26" fmla="*/ 22 w 33"/>
                <a:gd name="T27" fmla="*/ 0 h 33"/>
                <a:gd name="T28" fmla="*/ 11 w 33"/>
                <a:gd name="T29" fmla="*/ 0 h 33"/>
                <a:gd name="T30" fmla="*/ 0 w 33"/>
                <a:gd name="T31" fmla="*/ 11 h 33"/>
                <a:gd name="T32" fmla="*/ 0 w 33"/>
                <a:gd name="T33" fmla="*/ 22 h 33"/>
                <a:gd name="T34" fmla="*/ 11 w 33"/>
                <a:gd name="T35" fmla="*/ 33 h 33"/>
                <a:gd name="T36" fmla="*/ 22 w 33"/>
                <a:gd name="T37" fmla="*/ 33 h 33"/>
                <a:gd name="T38" fmla="*/ 33 w 33"/>
                <a:gd name="T39" fmla="*/ 22 h 33"/>
                <a:gd name="T40" fmla="*/ 31 w 33"/>
                <a:gd name="T4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3">
                  <a:moveTo>
                    <a:pt x="31" y="22"/>
                  </a:moveTo>
                  <a:cubicBezTo>
                    <a:pt x="29" y="22"/>
                    <a:pt x="29" y="22"/>
                    <a:pt x="29" y="22"/>
                  </a:cubicBezTo>
                  <a:cubicBezTo>
                    <a:pt x="29" y="26"/>
                    <a:pt x="26" y="29"/>
                    <a:pt x="22" y="29"/>
                  </a:cubicBezTo>
                  <a:cubicBezTo>
                    <a:pt x="11" y="29"/>
                    <a:pt x="11" y="29"/>
                    <a:pt x="11" y="29"/>
                  </a:cubicBezTo>
                  <a:cubicBezTo>
                    <a:pt x="7" y="29"/>
                    <a:pt x="4" y="26"/>
                    <a:pt x="4" y="22"/>
                  </a:cubicBezTo>
                  <a:cubicBezTo>
                    <a:pt x="4" y="11"/>
                    <a:pt x="4" y="11"/>
                    <a:pt x="4" y="11"/>
                  </a:cubicBezTo>
                  <a:cubicBezTo>
                    <a:pt x="4" y="7"/>
                    <a:pt x="7" y="4"/>
                    <a:pt x="11" y="4"/>
                  </a:cubicBezTo>
                  <a:cubicBezTo>
                    <a:pt x="22" y="4"/>
                    <a:pt x="22" y="4"/>
                    <a:pt x="22" y="4"/>
                  </a:cubicBezTo>
                  <a:cubicBezTo>
                    <a:pt x="26" y="4"/>
                    <a:pt x="29" y="7"/>
                    <a:pt x="29" y="11"/>
                  </a:cubicBezTo>
                  <a:cubicBezTo>
                    <a:pt x="29" y="22"/>
                    <a:pt x="29" y="22"/>
                    <a:pt x="29" y="22"/>
                  </a:cubicBezTo>
                  <a:cubicBezTo>
                    <a:pt x="31" y="22"/>
                    <a:pt x="31" y="22"/>
                    <a:pt x="31" y="22"/>
                  </a:cubicBezTo>
                  <a:cubicBezTo>
                    <a:pt x="33" y="22"/>
                    <a:pt x="33" y="22"/>
                    <a:pt x="33" y="22"/>
                  </a:cubicBezTo>
                  <a:cubicBezTo>
                    <a:pt x="33" y="11"/>
                    <a:pt x="33" y="11"/>
                    <a:pt x="33" y="11"/>
                  </a:cubicBezTo>
                  <a:cubicBezTo>
                    <a:pt x="33" y="5"/>
                    <a:pt x="28" y="0"/>
                    <a:pt x="22" y="0"/>
                  </a:cubicBezTo>
                  <a:cubicBezTo>
                    <a:pt x="11" y="0"/>
                    <a:pt x="11" y="0"/>
                    <a:pt x="11" y="0"/>
                  </a:cubicBezTo>
                  <a:cubicBezTo>
                    <a:pt x="5" y="0"/>
                    <a:pt x="0" y="5"/>
                    <a:pt x="0" y="11"/>
                  </a:cubicBezTo>
                  <a:cubicBezTo>
                    <a:pt x="0" y="22"/>
                    <a:pt x="0" y="22"/>
                    <a:pt x="0" y="22"/>
                  </a:cubicBezTo>
                  <a:cubicBezTo>
                    <a:pt x="0" y="28"/>
                    <a:pt x="5" y="33"/>
                    <a:pt x="11" y="33"/>
                  </a:cubicBezTo>
                  <a:cubicBezTo>
                    <a:pt x="22" y="33"/>
                    <a:pt x="22" y="33"/>
                    <a:pt x="22" y="33"/>
                  </a:cubicBezTo>
                  <a:cubicBezTo>
                    <a:pt x="28" y="33"/>
                    <a:pt x="33" y="28"/>
                    <a:pt x="33" y="22"/>
                  </a:cubicBezTo>
                  <a:lnTo>
                    <a:pt x="31" y="22"/>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Rectangle 73"/>
            <p:cNvSpPr>
              <a:spLocks noChangeArrowheads="1"/>
            </p:cNvSpPr>
            <p:nvPr/>
          </p:nvSpPr>
          <p:spPr bwMode="auto">
            <a:xfrm>
              <a:off x="7289809" y="2873693"/>
              <a:ext cx="558800" cy="979488"/>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Rectangle 74"/>
            <p:cNvSpPr>
              <a:spLocks noChangeArrowheads="1"/>
            </p:cNvSpPr>
            <p:nvPr/>
          </p:nvSpPr>
          <p:spPr bwMode="auto">
            <a:xfrm>
              <a:off x="7294572" y="2880043"/>
              <a:ext cx="547688" cy="966788"/>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75"/>
            <p:cNvSpPr>
              <a:spLocks/>
            </p:cNvSpPr>
            <p:nvPr/>
          </p:nvSpPr>
          <p:spPr bwMode="auto">
            <a:xfrm>
              <a:off x="7519997" y="2784793"/>
              <a:ext cx="115888" cy="26988"/>
            </a:xfrm>
            <a:custGeom>
              <a:avLst/>
              <a:gdLst>
                <a:gd name="T0" fmla="*/ 8 w 73"/>
                <a:gd name="T1" fmla="*/ 17 h 17"/>
                <a:gd name="T2" fmla="*/ 0 w 73"/>
                <a:gd name="T3" fmla="*/ 9 h 17"/>
                <a:gd name="T4" fmla="*/ 8 w 73"/>
                <a:gd name="T5" fmla="*/ 0 h 17"/>
                <a:gd name="T6" fmla="*/ 65 w 73"/>
                <a:gd name="T7" fmla="*/ 0 h 17"/>
                <a:gd name="T8" fmla="*/ 73 w 73"/>
                <a:gd name="T9" fmla="*/ 9 h 17"/>
                <a:gd name="T10" fmla="*/ 65 w 73"/>
                <a:gd name="T11" fmla="*/ 17 h 17"/>
                <a:gd name="T12" fmla="*/ 8 w 7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73" h="17">
                  <a:moveTo>
                    <a:pt x="8" y="17"/>
                  </a:moveTo>
                  <a:cubicBezTo>
                    <a:pt x="3" y="17"/>
                    <a:pt x="0" y="13"/>
                    <a:pt x="0" y="9"/>
                  </a:cubicBezTo>
                  <a:cubicBezTo>
                    <a:pt x="0" y="4"/>
                    <a:pt x="3" y="0"/>
                    <a:pt x="8" y="0"/>
                  </a:cubicBezTo>
                  <a:cubicBezTo>
                    <a:pt x="65" y="0"/>
                    <a:pt x="65" y="0"/>
                    <a:pt x="65" y="0"/>
                  </a:cubicBezTo>
                  <a:cubicBezTo>
                    <a:pt x="70" y="0"/>
                    <a:pt x="73" y="4"/>
                    <a:pt x="73" y="9"/>
                  </a:cubicBezTo>
                  <a:cubicBezTo>
                    <a:pt x="73" y="13"/>
                    <a:pt x="70" y="17"/>
                    <a:pt x="65" y="17"/>
                  </a:cubicBezTo>
                  <a:lnTo>
                    <a:pt x="8" y="17"/>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76"/>
            <p:cNvSpPr>
              <a:spLocks/>
            </p:cNvSpPr>
            <p:nvPr/>
          </p:nvSpPr>
          <p:spPr bwMode="auto">
            <a:xfrm>
              <a:off x="7526347" y="2792731"/>
              <a:ext cx="103188" cy="11113"/>
            </a:xfrm>
            <a:custGeom>
              <a:avLst/>
              <a:gdLst>
                <a:gd name="T0" fmla="*/ 65 w 65"/>
                <a:gd name="T1" fmla="*/ 4 h 7"/>
                <a:gd name="T2" fmla="*/ 61 w 65"/>
                <a:gd name="T3" fmla="*/ 7 h 7"/>
                <a:gd name="T4" fmla="*/ 4 w 65"/>
                <a:gd name="T5" fmla="*/ 7 h 7"/>
                <a:gd name="T6" fmla="*/ 0 w 65"/>
                <a:gd name="T7" fmla="*/ 4 h 7"/>
                <a:gd name="T8" fmla="*/ 4 w 65"/>
                <a:gd name="T9" fmla="*/ 0 h 7"/>
                <a:gd name="T10" fmla="*/ 61 w 65"/>
                <a:gd name="T11" fmla="*/ 0 h 7"/>
                <a:gd name="T12" fmla="*/ 65 w 6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5" h="7">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Oval 77"/>
            <p:cNvSpPr>
              <a:spLocks noChangeArrowheads="1"/>
            </p:cNvSpPr>
            <p:nvPr/>
          </p:nvSpPr>
          <p:spPr bwMode="auto">
            <a:xfrm>
              <a:off x="7481897" y="2789556"/>
              <a:ext cx="17463" cy="1746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3" name="Marcador de imagen 3"/>
          <p:cNvSpPr>
            <a:spLocks noGrp="1"/>
          </p:cNvSpPr>
          <p:nvPr>
            <p:ph type="pic" sz="quarter" idx="14"/>
          </p:nvPr>
        </p:nvSpPr>
        <p:spPr>
          <a:xfrm>
            <a:off x="4376800" y="1473125"/>
            <a:ext cx="1193804" cy="2424053"/>
          </a:xfrm>
          <a:prstGeom prst="rect">
            <a:avLst/>
          </a:prstGeom>
        </p:spPr>
        <p:txBody>
          <a:bodyPr anchor="ctr"/>
          <a:lstStyle>
            <a:lvl1pPr marL="0" indent="0" algn="ctr">
              <a:buNone/>
              <a:defRPr sz="1200"/>
            </a:lvl1pPr>
          </a:lstStyle>
          <a:p>
            <a:endParaRPr lang="es-ES_tradnl"/>
          </a:p>
        </p:txBody>
      </p:sp>
      <p:sp>
        <p:nvSpPr>
          <p:cNvPr id="13" name="Marcador de texto 7"/>
          <p:cNvSpPr>
            <a:spLocks noGrp="1"/>
          </p:cNvSpPr>
          <p:nvPr>
            <p:ph type="body" sz="quarter" idx="11" hasCustomPrompt="1"/>
          </p:nvPr>
        </p:nvSpPr>
        <p:spPr>
          <a:xfrm>
            <a:off x="684213" y="362127"/>
            <a:ext cx="3586336"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14" name="Marcador de texto 7"/>
          <p:cNvSpPr>
            <a:spLocks noGrp="1"/>
          </p:cNvSpPr>
          <p:nvPr>
            <p:ph type="body" sz="quarter" idx="12" hasCustomPrompt="1"/>
          </p:nvPr>
        </p:nvSpPr>
        <p:spPr>
          <a:xfrm>
            <a:off x="684213" y="638060"/>
            <a:ext cx="3586336" cy="1041294"/>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5" name="Rectángulo redondeado 4"/>
          <p:cNvSpPr/>
          <p:nvPr userDrawn="1"/>
        </p:nvSpPr>
        <p:spPr>
          <a:xfrm>
            <a:off x="557561" y="362127"/>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Forma libre 14"/>
          <p:cNvSpPr/>
          <p:nvPr userDrawn="1"/>
        </p:nvSpPr>
        <p:spPr>
          <a:xfrm rot="18433658">
            <a:off x="7762268" y="-1268956"/>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grpSp>
        <p:nvGrpSpPr>
          <p:cNvPr id="8" name="Group 73"/>
          <p:cNvGrpSpPr/>
          <p:nvPr userDrawn="1"/>
        </p:nvGrpSpPr>
        <p:grpSpPr>
          <a:xfrm>
            <a:off x="5574848" y="750530"/>
            <a:ext cx="1863671" cy="3867905"/>
            <a:chOff x="7242184" y="2673668"/>
            <a:chExt cx="652463" cy="1354138"/>
          </a:xfrm>
        </p:grpSpPr>
        <p:sp>
          <p:nvSpPr>
            <p:cNvPr id="10" name="Freeform 59"/>
            <p:cNvSpPr>
              <a:spLocks/>
            </p:cNvSpPr>
            <p:nvPr/>
          </p:nvSpPr>
          <p:spPr bwMode="auto">
            <a:xfrm>
              <a:off x="7242184" y="2673668"/>
              <a:ext cx="652463" cy="1354138"/>
            </a:xfrm>
            <a:custGeom>
              <a:avLst/>
              <a:gdLst>
                <a:gd name="T0" fmla="*/ 411 w 411"/>
                <a:gd name="T1" fmla="*/ 811 h 853"/>
                <a:gd name="T2" fmla="*/ 370 w 411"/>
                <a:gd name="T3" fmla="*/ 853 h 853"/>
                <a:gd name="T4" fmla="*/ 42 w 411"/>
                <a:gd name="T5" fmla="*/ 853 h 853"/>
                <a:gd name="T6" fmla="*/ 0 w 411"/>
                <a:gd name="T7" fmla="*/ 811 h 853"/>
                <a:gd name="T8" fmla="*/ 0 w 411"/>
                <a:gd name="T9" fmla="*/ 42 h 853"/>
                <a:gd name="T10" fmla="*/ 42 w 411"/>
                <a:gd name="T11" fmla="*/ 0 h 853"/>
                <a:gd name="T12" fmla="*/ 370 w 411"/>
                <a:gd name="T13" fmla="*/ 0 h 853"/>
                <a:gd name="T14" fmla="*/ 411 w 411"/>
                <a:gd name="T15" fmla="*/ 42 h 853"/>
                <a:gd name="T16" fmla="*/ 411 w 411"/>
                <a:gd name="T17" fmla="*/ 811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853">
                  <a:moveTo>
                    <a:pt x="411" y="811"/>
                  </a:moveTo>
                  <a:cubicBezTo>
                    <a:pt x="411" y="834"/>
                    <a:pt x="392" y="853"/>
                    <a:pt x="370" y="853"/>
                  </a:cubicBezTo>
                  <a:cubicBezTo>
                    <a:pt x="42" y="853"/>
                    <a:pt x="42" y="853"/>
                    <a:pt x="42" y="853"/>
                  </a:cubicBezTo>
                  <a:cubicBezTo>
                    <a:pt x="19" y="853"/>
                    <a:pt x="0" y="834"/>
                    <a:pt x="0" y="811"/>
                  </a:cubicBezTo>
                  <a:cubicBezTo>
                    <a:pt x="0" y="42"/>
                    <a:pt x="0" y="42"/>
                    <a:pt x="0" y="42"/>
                  </a:cubicBezTo>
                  <a:cubicBezTo>
                    <a:pt x="0" y="19"/>
                    <a:pt x="19" y="0"/>
                    <a:pt x="42" y="0"/>
                  </a:cubicBezTo>
                  <a:cubicBezTo>
                    <a:pt x="370" y="0"/>
                    <a:pt x="370" y="0"/>
                    <a:pt x="370" y="0"/>
                  </a:cubicBezTo>
                  <a:cubicBezTo>
                    <a:pt x="392" y="0"/>
                    <a:pt x="411" y="19"/>
                    <a:pt x="411" y="42"/>
                  </a:cubicBezTo>
                  <a:lnTo>
                    <a:pt x="411" y="811"/>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60"/>
            <p:cNvSpPr>
              <a:spLocks/>
            </p:cNvSpPr>
            <p:nvPr/>
          </p:nvSpPr>
          <p:spPr bwMode="auto">
            <a:xfrm>
              <a:off x="7250122" y="2681606"/>
              <a:ext cx="636588" cy="1338263"/>
            </a:xfrm>
            <a:custGeom>
              <a:avLst/>
              <a:gdLst>
                <a:gd name="T0" fmla="*/ 37 w 401"/>
                <a:gd name="T1" fmla="*/ 843 h 843"/>
                <a:gd name="T2" fmla="*/ 0 w 401"/>
                <a:gd name="T3" fmla="*/ 806 h 843"/>
                <a:gd name="T4" fmla="*/ 0 w 401"/>
                <a:gd name="T5" fmla="*/ 37 h 843"/>
                <a:gd name="T6" fmla="*/ 37 w 401"/>
                <a:gd name="T7" fmla="*/ 0 h 843"/>
                <a:gd name="T8" fmla="*/ 365 w 401"/>
                <a:gd name="T9" fmla="*/ 0 h 843"/>
                <a:gd name="T10" fmla="*/ 401 w 401"/>
                <a:gd name="T11" fmla="*/ 37 h 843"/>
                <a:gd name="T12" fmla="*/ 401 w 401"/>
                <a:gd name="T13" fmla="*/ 806 h 843"/>
                <a:gd name="T14" fmla="*/ 365 w 401"/>
                <a:gd name="T15" fmla="*/ 843 h 843"/>
                <a:gd name="T16" fmla="*/ 37 w 401"/>
                <a:gd name="T17" fmla="*/ 8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843">
                  <a:moveTo>
                    <a:pt x="37" y="843"/>
                  </a:moveTo>
                  <a:cubicBezTo>
                    <a:pt x="16" y="843"/>
                    <a:pt x="0" y="827"/>
                    <a:pt x="0" y="806"/>
                  </a:cubicBezTo>
                  <a:cubicBezTo>
                    <a:pt x="0" y="37"/>
                    <a:pt x="0" y="37"/>
                    <a:pt x="0" y="37"/>
                  </a:cubicBezTo>
                  <a:cubicBezTo>
                    <a:pt x="0" y="16"/>
                    <a:pt x="16" y="0"/>
                    <a:pt x="37" y="0"/>
                  </a:cubicBezTo>
                  <a:cubicBezTo>
                    <a:pt x="365" y="0"/>
                    <a:pt x="365" y="0"/>
                    <a:pt x="365" y="0"/>
                  </a:cubicBezTo>
                  <a:cubicBezTo>
                    <a:pt x="385" y="0"/>
                    <a:pt x="401" y="16"/>
                    <a:pt x="401" y="37"/>
                  </a:cubicBezTo>
                  <a:cubicBezTo>
                    <a:pt x="401" y="806"/>
                    <a:pt x="401" y="806"/>
                    <a:pt x="401" y="806"/>
                  </a:cubicBezTo>
                  <a:cubicBezTo>
                    <a:pt x="401" y="827"/>
                    <a:pt x="385" y="843"/>
                    <a:pt x="365" y="843"/>
                  </a:cubicBezTo>
                  <a:lnTo>
                    <a:pt x="37" y="843"/>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Oval 61"/>
            <p:cNvSpPr>
              <a:spLocks noChangeArrowheads="1"/>
            </p:cNvSpPr>
            <p:nvPr/>
          </p:nvSpPr>
          <p:spPr bwMode="auto">
            <a:xfrm>
              <a:off x="7559684" y="2738756"/>
              <a:ext cx="19050" cy="19050"/>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 name="Oval 62"/>
            <p:cNvSpPr>
              <a:spLocks noChangeArrowheads="1"/>
            </p:cNvSpPr>
            <p:nvPr/>
          </p:nvSpPr>
          <p:spPr bwMode="auto">
            <a:xfrm>
              <a:off x="7566034" y="2745106"/>
              <a:ext cx="4763" cy="4763"/>
            </a:xfrm>
            <a:prstGeom prst="ellipse">
              <a:avLst/>
            </a:pr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Oval 63"/>
            <p:cNvSpPr>
              <a:spLocks noChangeArrowheads="1"/>
            </p:cNvSpPr>
            <p:nvPr/>
          </p:nvSpPr>
          <p:spPr bwMode="auto">
            <a:xfrm>
              <a:off x="7559684" y="2737168"/>
              <a:ext cx="19050" cy="19050"/>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Oval 64"/>
            <p:cNvSpPr>
              <a:spLocks noChangeArrowheads="1"/>
            </p:cNvSpPr>
            <p:nvPr/>
          </p:nvSpPr>
          <p:spPr bwMode="auto">
            <a:xfrm>
              <a:off x="7566034" y="2743518"/>
              <a:ext cx="4763" cy="4763"/>
            </a:xfrm>
            <a:prstGeom prst="ellipse">
              <a:avLst/>
            </a:pr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Oval 65"/>
            <p:cNvSpPr>
              <a:spLocks noChangeArrowheads="1"/>
            </p:cNvSpPr>
            <p:nvPr/>
          </p:nvSpPr>
          <p:spPr bwMode="auto">
            <a:xfrm>
              <a:off x="7562859" y="2740343"/>
              <a:ext cx="12700" cy="127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Oval 66"/>
            <p:cNvSpPr>
              <a:spLocks noChangeArrowheads="1"/>
            </p:cNvSpPr>
            <p:nvPr/>
          </p:nvSpPr>
          <p:spPr bwMode="auto">
            <a:xfrm>
              <a:off x="7562859" y="2740343"/>
              <a:ext cx="12700" cy="127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67"/>
            <p:cNvSpPr>
              <a:spLocks noChangeArrowheads="1"/>
            </p:cNvSpPr>
            <p:nvPr/>
          </p:nvSpPr>
          <p:spPr bwMode="auto">
            <a:xfrm>
              <a:off x="7566034" y="2743518"/>
              <a:ext cx="6350" cy="6350"/>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68"/>
            <p:cNvSpPr>
              <a:spLocks noChangeArrowheads="1"/>
            </p:cNvSpPr>
            <p:nvPr/>
          </p:nvSpPr>
          <p:spPr bwMode="auto">
            <a:xfrm>
              <a:off x="7566034" y="2743518"/>
              <a:ext cx="6350" cy="6350"/>
            </a:xfrm>
            <a:prstGeom prst="ellipse">
              <a:avLst/>
            </a:prstGeom>
            <a:solidFill>
              <a:srgbClr val="2C9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69"/>
            <p:cNvSpPr>
              <a:spLocks/>
            </p:cNvSpPr>
            <p:nvPr/>
          </p:nvSpPr>
          <p:spPr bwMode="auto">
            <a:xfrm>
              <a:off x="7567622" y="2745106"/>
              <a:ext cx="1588" cy="1588"/>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70"/>
            <p:cNvSpPr>
              <a:spLocks/>
            </p:cNvSpPr>
            <p:nvPr/>
          </p:nvSpPr>
          <p:spPr bwMode="auto">
            <a:xfrm>
              <a:off x="7567622" y="2745106"/>
              <a:ext cx="1588" cy="1588"/>
            </a:xfrm>
            <a:custGeom>
              <a:avLst/>
              <a:gdLst>
                <a:gd name="T0" fmla="*/ 1 w 1"/>
                <a:gd name="T1" fmla="*/ 1 h 1"/>
                <a:gd name="T2" fmla="*/ 1 w 1"/>
                <a:gd name="T3" fmla="*/ 1 h 1"/>
                <a:gd name="T4" fmla="*/ 0 w 1"/>
                <a:gd name="T5" fmla="*/ 1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71"/>
            <p:cNvSpPr>
              <a:spLocks noChangeArrowheads="1"/>
            </p:cNvSpPr>
            <p:nvPr/>
          </p:nvSpPr>
          <p:spPr bwMode="auto">
            <a:xfrm>
              <a:off x="7516822" y="3884931"/>
              <a:ext cx="103188" cy="10318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72"/>
            <p:cNvSpPr>
              <a:spLocks/>
            </p:cNvSpPr>
            <p:nvPr/>
          </p:nvSpPr>
          <p:spPr bwMode="auto">
            <a:xfrm>
              <a:off x="7542222" y="3910331"/>
              <a:ext cx="52388" cy="52388"/>
            </a:xfrm>
            <a:custGeom>
              <a:avLst/>
              <a:gdLst>
                <a:gd name="T0" fmla="*/ 31 w 33"/>
                <a:gd name="T1" fmla="*/ 22 h 33"/>
                <a:gd name="T2" fmla="*/ 29 w 33"/>
                <a:gd name="T3" fmla="*/ 22 h 33"/>
                <a:gd name="T4" fmla="*/ 22 w 33"/>
                <a:gd name="T5" fmla="*/ 29 h 33"/>
                <a:gd name="T6" fmla="*/ 11 w 33"/>
                <a:gd name="T7" fmla="*/ 29 h 33"/>
                <a:gd name="T8" fmla="*/ 4 w 33"/>
                <a:gd name="T9" fmla="*/ 22 h 33"/>
                <a:gd name="T10" fmla="*/ 4 w 33"/>
                <a:gd name="T11" fmla="*/ 11 h 33"/>
                <a:gd name="T12" fmla="*/ 11 w 33"/>
                <a:gd name="T13" fmla="*/ 4 h 33"/>
                <a:gd name="T14" fmla="*/ 22 w 33"/>
                <a:gd name="T15" fmla="*/ 4 h 33"/>
                <a:gd name="T16" fmla="*/ 29 w 33"/>
                <a:gd name="T17" fmla="*/ 11 h 33"/>
                <a:gd name="T18" fmla="*/ 29 w 33"/>
                <a:gd name="T19" fmla="*/ 22 h 33"/>
                <a:gd name="T20" fmla="*/ 31 w 33"/>
                <a:gd name="T21" fmla="*/ 22 h 33"/>
                <a:gd name="T22" fmla="*/ 33 w 33"/>
                <a:gd name="T23" fmla="*/ 22 h 33"/>
                <a:gd name="T24" fmla="*/ 33 w 33"/>
                <a:gd name="T25" fmla="*/ 11 h 33"/>
                <a:gd name="T26" fmla="*/ 22 w 33"/>
                <a:gd name="T27" fmla="*/ 0 h 33"/>
                <a:gd name="T28" fmla="*/ 11 w 33"/>
                <a:gd name="T29" fmla="*/ 0 h 33"/>
                <a:gd name="T30" fmla="*/ 0 w 33"/>
                <a:gd name="T31" fmla="*/ 11 h 33"/>
                <a:gd name="T32" fmla="*/ 0 w 33"/>
                <a:gd name="T33" fmla="*/ 22 h 33"/>
                <a:gd name="T34" fmla="*/ 11 w 33"/>
                <a:gd name="T35" fmla="*/ 33 h 33"/>
                <a:gd name="T36" fmla="*/ 22 w 33"/>
                <a:gd name="T37" fmla="*/ 33 h 33"/>
                <a:gd name="T38" fmla="*/ 33 w 33"/>
                <a:gd name="T39" fmla="*/ 22 h 33"/>
                <a:gd name="T40" fmla="*/ 31 w 33"/>
                <a:gd name="T4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3">
                  <a:moveTo>
                    <a:pt x="31" y="22"/>
                  </a:moveTo>
                  <a:cubicBezTo>
                    <a:pt x="29" y="22"/>
                    <a:pt x="29" y="22"/>
                    <a:pt x="29" y="22"/>
                  </a:cubicBezTo>
                  <a:cubicBezTo>
                    <a:pt x="29" y="26"/>
                    <a:pt x="26" y="29"/>
                    <a:pt x="22" y="29"/>
                  </a:cubicBezTo>
                  <a:cubicBezTo>
                    <a:pt x="11" y="29"/>
                    <a:pt x="11" y="29"/>
                    <a:pt x="11" y="29"/>
                  </a:cubicBezTo>
                  <a:cubicBezTo>
                    <a:pt x="7" y="29"/>
                    <a:pt x="4" y="26"/>
                    <a:pt x="4" y="22"/>
                  </a:cubicBezTo>
                  <a:cubicBezTo>
                    <a:pt x="4" y="11"/>
                    <a:pt x="4" y="11"/>
                    <a:pt x="4" y="11"/>
                  </a:cubicBezTo>
                  <a:cubicBezTo>
                    <a:pt x="4" y="7"/>
                    <a:pt x="7" y="4"/>
                    <a:pt x="11" y="4"/>
                  </a:cubicBezTo>
                  <a:cubicBezTo>
                    <a:pt x="22" y="4"/>
                    <a:pt x="22" y="4"/>
                    <a:pt x="22" y="4"/>
                  </a:cubicBezTo>
                  <a:cubicBezTo>
                    <a:pt x="26" y="4"/>
                    <a:pt x="29" y="7"/>
                    <a:pt x="29" y="11"/>
                  </a:cubicBezTo>
                  <a:cubicBezTo>
                    <a:pt x="29" y="22"/>
                    <a:pt x="29" y="22"/>
                    <a:pt x="29" y="22"/>
                  </a:cubicBezTo>
                  <a:cubicBezTo>
                    <a:pt x="31" y="22"/>
                    <a:pt x="31" y="22"/>
                    <a:pt x="31" y="22"/>
                  </a:cubicBezTo>
                  <a:cubicBezTo>
                    <a:pt x="33" y="22"/>
                    <a:pt x="33" y="22"/>
                    <a:pt x="33" y="22"/>
                  </a:cubicBezTo>
                  <a:cubicBezTo>
                    <a:pt x="33" y="11"/>
                    <a:pt x="33" y="11"/>
                    <a:pt x="33" y="11"/>
                  </a:cubicBezTo>
                  <a:cubicBezTo>
                    <a:pt x="33" y="5"/>
                    <a:pt x="28" y="0"/>
                    <a:pt x="22" y="0"/>
                  </a:cubicBezTo>
                  <a:cubicBezTo>
                    <a:pt x="11" y="0"/>
                    <a:pt x="11" y="0"/>
                    <a:pt x="11" y="0"/>
                  </a:cubicBezTo>
                  <a:cubicBezTo>
                    <a:pt x="5" y="0"/>
                    <a:pt x="0" y="5"/>
                    <a:pt x="0" y="11"/>
                  </a:cubicBezTo>
                  <a:cubicBezTo>
                    <a:pt x="0" y="22"/>
                    <a:pt x="0" y="22"/>
                    <a:pt x="0" y="22"/>
                  </a:cubicBezTo>
                  <a:cubicBezTo>
                    <a:pt x="0" y="28"/>
                    <a:pt x="5" y="33"/>
                    <a:pt x="11" y="33"/>
                  </a:cubicBezTo>
                  <a:cubicBezTo>
                    <a:pt x="22" y="33"/>
                    <a:pt x="22" y="33"/>
                    <a:pt x="22" y="33"/>
                  </a:cubicBezTo>
                  <a:cubicBezTo>
                    <a:pt x="28" y="33"/>
                    <a:pt x="33" y="28"/>
                    <a:pt x="33" y="22"/>
                  </a:cubicBezTo>
                  <a:lnTo>
                    <a:pt x="31" y="22"/>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Rectangle 73"/>
            <p:cNvSpPr>
              <a:spLocks noChangeArrowheads="1"/>
            </p:cNvSpPr>
            <p:nvPr/>
          </p:nvSpPr>
          <p:spPr bwMode="auto">
            <a:xfrm>
              <a:off x="7289809" y="2873693"/>
              <a:ext cx="558800" cy="979488"/>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Rectangle 74"/>
            <p:cNvSpPr>
              <a:spLocks noChangeArrowheads="1"/>
            </p:cNvSpPr>
            <p:nvPr/>
          </p:nvSpPr>
          <p:spPr bwMode="auto">
            <a:xfrm>
              <a:off x="7294572" y="2880043"/>
              <a:ext cx="547688" cy="966788"/>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75"/>
            <p:cNvSpPr>
              <a:spLocks/>
            </p:cNvSpPr>
            <p:nvPr/>
          </p:nvSpPr>
          <p:spPr bwMode="auto">
            <a:xfrm>
              <a:off x="7519997" y="2784793"/>
              <a:ext cx="115888" cy="26988"/>
            </a:xfrm>
            <a:custGeom>
              <a:avLst/>
              <a:gdLst>
                <a:gd name="T0" fmla="*/ 8 w 73"/>
                <a:gd name="T1" fmla="*/ 17 h 17"/>
                <a:gd name="T2" fmla="*/ 0 w 73"/>
                <a:gd name="T3" fmla="*/ 9 h 17"/>
                <a:gd name="T4" fmla="*/ 8 w 73"/>
                <a:gd name="T5" fmla="*/ 0 h 17"/>
                <a:gd name="T6" fmla="*/ 65 w 73"/>
                <a:gd name="T7" fmla="*/ 0 h 17"/>
                <a:gd name="T8" fmla="*/ 73 w 73"/>
                <a:gd name="T9" fmla="*/ 9 h 17"/>
                <a:gd name="T10" fmla="*/ 65 w 73"/>
                <a:gd name="T11" fmla="*/ 17 h 17"/>
                <a:gd name="T12" fmla="*/ 8 w 7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73" h="17">
                  <a:moveTo>
                    <a:pt x="8" y="17"/>
                  </a:moveTo>
                  <a:cubicBezTo>
                    <a:pt x="3" y="17"/>
                    <a:pt x="0" y="13"/>
                    <a:pt x="0" y="9"/>
                  </a:cubicBezTo>
                  <a:cubicBezTo>
                    <a:pt x="0" y="4"/>
                    <a:pt x="3" y="0"/>
                    <a:pt x="8" y="0"/>
                  </a:cubicBezTo>
                  <a:cubicBezTo>
                    <a:pt x="65" y="0"/>
                    <a:pt x="65" y="0"/>
                    <a:pt x="65" y="0"/>
                  </a:cubicBezTo>
                  <a:cubicBezTo>
                    <a:pt x="70" y="0"/>
                    <a:pt x="73" y="4"/>
                    <a:pt x="73" y="9"/>
                  </a:cubicBezTo>
                  <a:cubicBezTo>
                    <a:pt x="73" y="13"/>
                    <a:pt x="70" y="17"/>
                    <a:pt x="65" y="17"/>
                  </a:cubicBezTo>
                  <a:lnTo>
                    <a:pt x="8" y="17"/>
                  </a:lnTo>
                  <a:close/>
                </a:path>
              </a:pathLst>
            </a:custGeom>
            <a:solidFill>
              <a:srgbClr val="0C0D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76"/>
            <p:cNvSpPr>
              <a:spLocks/>
            </p:cNvSpPr>
            <p:nvPr/>
          </p:nvSpPr>
          <p:spPr bwMode="auto">
            <a:xfrm>
              <a:off x="7526347" y="2792731"/>
              <a:ext cx="103188" cy="11113"/>
            </a:xfrm>
            <a:custGeom>
              <a:avLst/>
              <a:gdLst>
                <a:gd name="T0" fmla="*/ 65 w 65"/>
                <a:gd name="T1" fmla="*/ 4 h 7"/>
                <a:gd name="T2" fmla="*/ 61 w 65"/>
                <a:gd name="T3" fmla="*/ 7 h 7"/>
                <a:gd name="T4" fmla="*/ 4 w 65"/>
                <a:gd name="T5" fmla="*/ 7 h 7"/>
                <a:gd name="T6" fmla="*/ 0 w 65"/>
                <a:gd name="T7" fmla="*/ 4 h 7"/>
                <a:gd name="T8" fmla="*/ 4 w 65"/>
                <a:gd name="T9" fmla="*/ 0 h 7"/>
                <a:gd name="T10" fmla="*/ 61 w 65"/>
                <a:gd name="T11" fmla="*/ 0 h 7"/>
                <a:gd name="T12" fmla="*/ 65 w 6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5" h="7">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77"/>
            <p:cNvSpPr>
              <a:spLocks noChangeArrowheads="1"/>
            </p:cNvSpPr>
            <p:nvPr/>
          </p:nvSpPr>
          <p:spPr bwMode="auto">
            <a:xfrm>
              <a:off x="7481897" y="2789556"/>
              <a:ext cx="17463" cy="1746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2" name="Marcador de imagen 3"/>
          <p:cNvSpPr>
            <a:spLocks noGrp="1"/>
          </p:cNvSpPr>
          <p:nvPr>
            <p:ph type="pic" sz="quarter" idx="13"/>
          </p:nvPr>
        </p:nvSpPr>
        <p:spPr>
          <a:xfrm>
            <a:off x="5738865" y="1327686"/>
            <a:ext cx="1553154" cy="2770211"/>
          </a:xfrm>
          <a:prstGeom prst="rect">
            <a:avLst/>
          </a:prstGeom>
        </p:spPr>
        <p:txBody>
          <a:bodyPr anchor="ctr"/>
          <a:lstStyle>
            <a:lvl1pPr marL="0" indent="0" algn="ctr">
              <a:buNone/>
              <a:defRPr sz="1200"/>
            </a:lvl1pPr>
          </a:lstStyle>
          <a:p>
            <a:endParaRPr lang="es-ES_tradnl"/>
          </a:p>
        </p:txBody>
      </p:sp>
    </p:spTree>
    <p:extLst>
      <p:ext uri="{BB962C8B-B14F-4D97-AF65-F5344CB8AC3E}">
        <p14:creationId xmlns:p14="http://schemas.microsoft.com/office/powerpoint/2010/main" val="820967321"/>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2_Number title">
    <p:spTree>
      <p:nvGrpSpPr>
        <p:cNvPr id="1" name=""/>
        <p:cNvGrpSpPr/>
        <p:nvPr/>
      </p:nvGrpSpPr>
      <p:grpSpPr>
        <a:xfrm>
          <a:off x="0" y="0"/>
          <a:ext cx="0" cy="0"/>
          <a:chOff x="0" y="0"/>
          <a:chExt cx="0" cy="0"/>
        </a:xfrm>
      </p:grpSpPr>
      <p:sp>
        <p:nvSpPr>
          <p:cNvPr id="9" name="Forma libre 8"/>
          <p:cNvSpPr/>
          <p:nvPr userDrawn="1"/>
        </p:nvSpPr>
        <p:spPr>
          <a:xfrm rot="3066251">
            <a:off x="6116113" y="-1071674"/>
            <a:ext cx="1928057" cy="4374774"/>
          </a:xfrm>
          <a:custGeom>
            <a:avLst/>
            <a:gdLst>
              <a:gd name="connsiteX0" fmla="*/ 1539657 w 1928057"/>
              <a:gd name="connsiteY0" fmla="*/ 0 h 4374774"/>
              <a:gd name="connsiteX1" fmla="*/ 1928057 w 1928057"/>
              <a:gd name="connsiteY1" fmla="*/ 313353 h 4374774"/>
              <a:gd name="connsiteX2" fmla="*/ 0 w 1928057"/>
              <a:gd name="connsiteY2" fmla="*/ 4374774 h 4374774"/>
              <a:gd name="connsiteX3" fmla="*/ 1514633 w 1928057"/>
              <a:gd name="connsiteY3" fmla="*/ 70608 h 4374774"/>
            </a:gdLst>
            <a:ahLst/>
            <a:cxnLst>
              <a:cxn ang="0">
                <a:pos x="connsiteX0" y="connsiteY0"/>
              </a:cxn>
              <a:cxn ang="0">
                <a:pos x="connsiteX1" y="connsiteY1"/>
              </a:cxn>
              <a:cxn ang="0">
                <a:pos x="connsiteX2" y="connsiteY2"/>
              </a:cxn>
              <a:cxn ang="0">
                <a:pos x="connsiteX3" y="connsiteY3"/>
              </a:cxn>
            </a:cxnLst>
            <a:rect l="l" t="t" r="r" b="b"/>
            <a:pathLst>
              <a:path w="1928057" h="4374774">
                <a:moveTo>
                  <a:pt x="1539657" y="0"/>
                </a:moveTo>
                <a:lnTo>
                  <a:pt x="1928057" y="313353"/>
                </a:lnTo>
                <a:lnTo>
                  <a:pt x="0" y="4374774"/>
                </a:lnTo>
                <a:cubicBezTo>
                  <a:pt x="1326686" y="675573"/>
                  <a:pt x="622994" y="2587801"/>
                  <a:pt x="1514633" y="7060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Paralelogramo 1"/>
          <p:cNvSpPr/>
          <p:nvPr userDrawn="1"/>
        </p:nvSpPr>
        <p:spPr>
          <a:xfrm>
            <a:off x="-13009" y="-18324"/>
            <a:ext cx="9201495"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2181699 w 9201495"/>
              <a:gd name="connsiteY3" fmla="*/ 1650381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3559739 w 9201495"/>
              <a:gd name="connsiteY3" fmla="*/ 1946595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4229440 w 9201495"/>
              <a:gd name="connsiteY3" fmla="*/ 1663260 h 5211337"/>
              <a:gd name="connsiteX4" fmla="*/ 5575 w 9201495"/>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1495" h="5211337">
                <a:moveTo>
                  <a:pt x="5575" y="5211337"/>
                </a:moveTo>
                <a:cubicBezTo>
                  <a:pt x="1239" y="4200293"/>
                  <a:pt x="4336" y="1011044"/>
                  <a:pt x="0" y="0"/>
                </a:cubicBezTo>
                <a:lnTo>
                  <a:pt x="9201495" y="5444"/>
                </a:lnTo>
                <a:lnTo>
                  <a:pt x="4229440" y="1663260"/>
                </a:lnTo>
                <a:lnTo>
                  <a:pt x="5575" y="52113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Marcador de texto 7"/>
          <p:cNvSpPr>
            <a:spLocks noGrp="1"/>
          </p:cNvSpPr>
          <p:nvPr>
            <p:ph type="body" sz="quarter" idx="11" hasCustomPrompt="1"/>
          </p:nvPr>
        </p:nvSpPr>
        <p:spPr>
          <a:xfrm>
            <a:off x="684213" y="362127"/>
            <a:ext cx="3586336" cy="302923"/>
          </a:xfrm>
          <a:prstGeom prst="rect">
            <a:avLst/>
          </a:prstGeom>
          <a:noFill/>
        </p:spPr>
        <p:txBody>
          <a:bodyPr vert="horz" lIns="0" tIns="72000" rIns="0" bIns="0" anchor="t"/>
          <a:lstStyle>
            <a:lvl1pPr marL="0" indent="0" algn="l">
              <a:buNone/>
              <a:defRPr sz="1200" b="0" i="0">
                <a:solidFill>
                  <a:schemeClr val="bg1"/>
                </a:solidFill>
                <a:latin typeface="Raleway" charset="0"/>
                <a:ea typeface="Raleway" charset="0"/>
                <a:cs typeface="Raleway" charset="0"/>
              </a:defRPr>
            </a:lvl1pPr>
          </a:lstStyle>
          <a:p>
            <a:pPr lvl="0"/>
            <a:r>
              <a:rPr lang="es-ES_tradnl" dirty="0"/>
              <a:t>YOUR TITLE HERE</a:t>
            </a:r>
          </a:p>
        </p:txBody>
      </p:sp>
      <p:sp>
        <p:nvSpPr>
          <p:cNvPr id="14" name="Marcador de texto 7"/>
          <p:cNvSpPr>
            <a:spLocks noGrp="1"/>
          </p:cNvSpPr>
          <p:nvPr>
            <p:ph type="body" sz="quarter" idx="12" hasCustomPrompt="1"/>
          </p:nvPr>
        </p:nvSpPr>
        <p:spPr>
          <a:xfrm>
            <a:off x="684213" y="638060"/>
            <a:ext cx="3586336" cy="1041294"/>
          </a:xfrm>
          <a:prstGeom prst="rect">
            <a:avLst/>
          </a:prstGeom>
          <a:noFill/>
        </p:spPr>
        <p:txBody>
          <a:bodyPr vert="horz" lIns="0" tIns="72000" rIns="0" bIns="0" anchor="t"/>
          <a:lstStyle>
            <a:lvl1pPr marL="0" indent="0" algn="l">
              <a:buNone/>
              <a:defRPr sz="2500" b="1" i="0">
                <a:solidFill>
                  <a:schemeClr val="bg1"/>
                </a:solidFill>
                <a:latin typeface="Raleway Black" charset="0"/>
                <a:ea typeface="Raleway Black" charset="0"/>
                <a:cs typeface="Raleway Black" charset="0"/>
              </a:defRPr>
            </a:lvl1pPr>
          </a:lstStyle>
          <a:p>
            <a:pPr lvl="0"/>
            <a:r>
              <a:rPr lang="es-ES_tradnl" dirty="0"/>
              <a:t>PUT YOUR BIG TITLE HERE</a:t>
            </a:r>
          </a:p>
        </p:txBody>
      </p:sp>
      <p:sp>
        <p:nvSpPr>
          <p:cNvPr id="5" name="Rectángulo redondeado 4"/>
          <p:cNvSpPr/>
          <p:nvPr userDrawn="1"/>
        </p:nvSpPr>
        <p:spPr>
          <a:xfrm>
            <a:off x="557561" y="362127"/>
            <a:ext cx="59473" cy="30292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Forma libre 14"/>
          <p:cNvSpPr/>
          <p:nvPr userDrawn="1"/>
        </p:nvSpPr>
        <p:spPr>
          <a:xfrm rot="18433658">
            <a:off x="474255" y="668511"/>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spTree>
    <p:extLst>
      <p:ext uri="{BB962C8B-B14F-4D97-AF65-F5344CB8AC3E}">
        <p14:creationId xmlns:p14="http://schemas.microsoft.com/office/powerpoint/2010/main" val="2003071158"/>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1_Number title">
    <p:spTree>
      <p:nvGrpSpPr>
        <p:cNvPr id="1" name=""/>
        <p:cNvGrpSpPr/>
        <p:nvPr/>
      </p:nvGrpSpPr>
      <p:grpSpPr>
        <a:xfrm>
          <a:off x="0" y="0"/>
          <a:ext cx="0" cy="0"/>
          <a:chOff x="0" y="0"/>
          <a:chExt cx="0" cy="0"/>
        </a:xfrm>
      </p:grpSpPr>
      <p:sp>
        <p:nvSpPr>
          <p:cNvPr id="9" name="Forma libre 8"/>
          <p:cNvSpPr/>
          <p:nvPr userDrawn="1"/>
        </p:nvSpPr>
        <p:spPr>
          <a:xfrm rot="3066251">
            <a:off x="6116113" y="-1071674"/>
            <a:ext cx="1928057" cy="4374774"/>
          </a:xfrm>
          <a:custGeom>
            <a:avLst/>
            <a:gdLst>
              <a:gd name="connsiteX0" fmla="*/ 1539657 w 1928057"/>
              <a:gd name="connsiteY0" fmla="*/ 0 h 4374774"/>
              <a:gd name="connsiteX1" fmla="*/ 1928057 w 1928057"/>
              <a:gd name="connsiteY1" fmla="*/ 313353 h 4374774"/>
              <a:gd name="connsiteX2" fmla="*/ 0 w 1928057"/>
              <a:gd name="connsiteY2" fmla="*/ 4374774 h 4374774"/>
              <a:gd name="connsiteX3" fmla="*/ 1514633 w 1928057"/>
              <a:gd name="connsiteY3" fmla="*/ 70608 h 4374774"/>
            </a:gdLst>
            <a:ahLst/>
            <a:cxnLst>
              <a:cxn ang="0">
                <a:pos x="connsiteX0" y="connsiteY0"/>
              </a:cxn>
              <a:cxn ang="0">
                <a:pos x="connsiteX1" y="connsiteY1"/>
              </a:cxn>
              <a:cxn ang="0">
                <a:pos x="connsiteX2" y="connsiteY2"/>
              </a:cxn>
              <a:cxn ang="0">
                <a:pos x="connsiteX3" y="connsiteY3"/>
              </a:cxn>
            </a:cxnLst>
            <a:rect l="l" t="t" r="r" b="b"/>
            <a:pathLst>
              <a:path w="1928057" h="4374774">
                <a:moveTo>
                  <a:pt x="1539657" y="0"/>
                </a:moveTo>
                <a:lnTo>
                  <a:pt x="1928057" y="313353"/>
                </a:lnTo>
                <a:lnTo>
                  <a:pt x="0" y="4374774"/>
                </a:lnTo>
                <a:cubicBezTo>
                  <a:pt x="1326686" y="675573"/>
                  <a:pt x="622994" y="2587801"/>
                  <a:pt x="1514633" y="7060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Paralelogramo 1"/>
          <p:cNvSpPr/>
          <p:nvPr userDrawn="1"/>
        </p:nvSpPr>
        <p:spPr>
          <a:xfrm>
            <a:off x="-13009" y="-18324"/>
            <a:ext cx="9201495"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2181699 w 9201495"/>
              <a:gd name="connsiteY3" fmla="*/ 1650381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3559739 w 9201495"/>
              <a:gd name="connsiteY3" fmla="*/ 1946595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4229440 w 9201495"/>
              <a:gd name="connsiteY3" fmla="*/ 1663260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4229440 w 9201495"/>
              <a:gd name="connsiteY3" fmla="*/ 1663260 h 5211337"/>
              <a:gd name="connsiteX4" fmla="*/ 1133471 w 9201495"/>
              <a:gd name="connsiteY4" fmla="*/ 4229716 h 5211337"/>
              <a:gd name="connsiteX5" fmla="*/ 5575 w 9201495"/>
              <a:gd name="connsiteY5"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4229440 w 9201495"/>
              <a:gd name="connsiteY3" fmla="*/ 1663260 h 5211337"/>
              <a:gd name="connsiteX4" fmla="*/ 1919083 w 9201495"/>
              <a:gd name="connsiteY4" fmla="*/ 5182753 h 5211337"/>
              <a:gd name="connsiteX5" fmla="*/ 5575 w 9201495"/>
              <a:gd name="connsiteY5"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4229440 w 9201495"/>
              <a:gd name="connsiteY3" fmla="*/ 1663260 h 5211337"/>
              <a:gd name="connsiteX4" fmla="*/ 1919083 w 9201495"/>
              <a:gd name="connsiteY4" fmla="*/ 5208511 h 5211337"/>
              <a:gd name="connsiteX5" fmla="*/ 5575 w 9201495"/>
              <a:gd name="connsiteY5" fmla="*/ 5211337 h 52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01495" h="5211337">
                <a:moveTo>
                  <a:pt x="5575" y="5211337"/>
                </a:moveTo>
                <a:cubicBezTo>
                  <a:pt x="1239" y="4200293"/>
                  <a:pt x="4336" y="1011044"/>
                  <a:pt x="0" y="0"/>
                </a:cubicBezTo>
                <a:lnTo>
                  <a:pt x="9201495" y="5444"/>
                </a:lnTo>
                <a:lnTo>
                  <a:pt x="4229440" y="1663260"/>
                </a:lnTo>
                <a:lnTo>
                  <a:pt x="1919083" y="5208511"/>
                </a:lnTo>
                <a:lnTo>
                  <a:pt x="5575" y="521133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Forma libre 14"/>
          <p:cNvSpPr/>
          <p:nvPr userDrawn="1"/>
        </p:nvSpPr>
        <p:spPr>
          <a:xfrm rot="18433658">
            <a:off x="474255" y="668511"/>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ángulo redondeado 7"/>
          <p:cNvSpPr/>
          <p:nvPr userDrawn="1"/>
        </p:nvSpPr>
        <p:spPr>
          <a:xfrm>
            <a:off x="557561" y="1623156"/>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Marcador de texto 7"/>
          <p:cNvSpPr>
            <a:spLocks noGrp="1"/>
          </p:cNvSpPr>
          <p:nvPr>
            <p:ph type="body" sz="quarter" idx="11" hasCustomPrompt="1"/>
          </p:nvPr>
        </p:nvSpPr>
        <p:spPr>
          <a:xfrm>
            <a:off x="684213" y="1623156"/>
            <a:ext cx="2415453"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11" name="Marcador de texto 7"/>
          <p:cNvSpPr>
            <a:spLocks noGrp="1"/>
          </p:cNvSpPr>
          <p:nvPr>
            <p:ph type="body" sz="quarter" idx="12" hasCustomPrompt="1"/>
          </p:nvPr>
        </p:nvSpPr>
        <p:spPr>
          <a:xfrm>
            <a:off x="684213" y="1882831"/>
            <a:ext cx="2415453" cy="1549832"/>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Tree>
    <p:extLst>
      <p:ext uri="{BB962C8B-B14F-4D97-AF65-F5344CB8AC3E}">
        <p14:creationId xmlns:p14="http://schemas.microsoft.com/office/powerpoint/2010/main" val="1883611175"/>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5_Number title">
    <p:spTree>
      <p:nvGrpSpPr>
        <p:cNvPr id="1" name=""/>
        <p:cNvGrpSpPr/>
        <p:nvPr/>
      </p:nvGrpSpPr>
      <p:grpSpPr>
        <a:xfrm>
          <a:off x="0" y="0"/>
          <a:ext cx="0" cy="0"/>
          <a:chOff x="0" y="0"/>
          <a:chExt cx="0" cy="0"/>
        </a:xfrm>
      </p:grpSpPr>
      <p:sp>
        <p:nvSpPr>
          <p:cNvPr id="9" name="Forma libre 8"/>
          <p:cNvSpPr/>
          <p:nvPr userDrawn="1"/>
        </p:nvSpPr>
        <p:spPr>
          <a:xfrm rot="3066251">
            <a:off x="6116113" y="-1071674"/>
            <a:ext cx="1928057" cy="4374774"/>
          </a:xfrm>
          <a:custGeom>
            <a:avLst/>
            <a:gdLst>
              <a:gd name="connsiteX0" fmla="*/ 1539657 w 1928057"/>
              <a:gd name="connsiteY0" fmla="*/ 0 h 4374774"/>
              <a:gd name="connsiteX1" fmla="*/ 1928057 w 1928057"/>
              <a:gd name="connsiteY1" fmla="*/ 313353 h 4374774"/>
              <a:gd name="connsiteX2" fmla="*/ 0 w 1928057"/>
              <a:gd name="connsiteY2" fmla="*/ 4374774 h 4374774"/>
              <a:gd name="connsiteX3" fmla="*/ 1514633 w 1928057"/>
              <a:gd name="connsiteY3" fmla="*/ 70608 h 4374774"/>
            </a:gdLst>
            <a:ahLst/>
            <a:cxnLst>
              <a:cxn ang="0">
                <a:pos x="connsiteX0" y="connsiteY0"/>
              </a:cxn>
              <a:cxn ang="0">
                <a:pos x="connsiteX1" y="connsiteY1"/>
              </a:cxn>
              <a:cxn ang="0">
                <a:pos x="connsiteX2" y="connsiteY2"/>
              </a:cxn>
              <a:cxn ang="0">
                <a:pos x="connsiteX3" y="connsiteY3"/>
              </a:cxn>
            </a:cxnLst>
            <a:rect l="l" t="t" r="r" b="b"/>
            <a:pathLst>
              <a:path w="1928057" h="4374774">
                <a:moveTo>
                  <a:pt x="1539657" y="0"/>
                </a:moveTo>
                <a:lnTo>
                  <a:pt x="1928057" y="313353"/>
                </a:lnTo>
                <a:lnTo>
                  <a:pt x="0" y="4374774"/>
                </a:lnTo>
                <a:cubicBezTo>
                  <a:pt x="1326686" y="675573"/>
                  <a:pt x="622994" y="2587801"/>
                  <a:pt x="1514633" y="70608"/>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Paralelogramo 1"/>
          <p:cNvSpPr/>
          <p:nvPr userDrawn="1"/>
        </p:nvSpPr>
        <p:spPr>
          <a:xfrm>
            <a:off x="-13009" y="-18324"/>
            <a:ext cx="9201495"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2181699 w 9201495"/>
              <a:gd name="connsiteY3" fmla="*/ 1650381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3559739 w 9201495"/>
              <a:gd name="connsiteY3" fmla="*/ 1946595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4229440 w 9201495"/>
              <a:gd name="connsiteY3" fmla="*/ 1663260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4229440 w 9201495"/>
              <a:gd name="connsiteY3" fmla="*/ 1663260 h 5211337"/>
              <a:gd name="connsiteX4" fmla="*/ 1133471 w 9201495"/>
              <a:gd name="connsiteY4" fmla="*/ 4229716 h 5211337"/>
              <a:gd name="connsiteX5" fmla="*/ 5575 w 9201495"/>
              <a:gd name="connsiteY5"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4229440 w 9201495"/>
              <a:gd name="connsiteY3" fmla="*/ 1663260 h 5211337"/>
              <a:gd name="connsiteX4" fmla="*/ 1919083 w 9201495"/>
              <a:gd name="connsiteY4" fmla="*/ 5182753 h 5211337"/>
              <a:gd name="connsiteX5" fmla="*/ 5575 w 9201495"/>
              <a:gd name="connsiteY5"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4229440 w 9201495"/>
              <a:gd name="connsiteY3" fmla="*/ 1663260 h 5211337"/>
              <a:gd name="connsiteX4" fmla="*/ 1919083 w 9201495"/>
              <a:gd name="connsiteY4" fmla="*/ 5208511 h 5211337"/>
              <a:gd name="connsiteX5" fmla="*/ 5575 w 9201495"/>
              <a:gd name="connsiteY5" fmla="*/ 5211337 h 52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01495" h="5211337">
                <a:moveTo>
                  <a:pt x="5575" y="5211337"/>
                </a:moveTo>
                <a:cubicBezTo>
                  <a:pt x="1239" y="4200293"/>
                  <a:pt x="4336" y="1011044"/>
                  <a:pt x="0" y="0"/>
                </a:cubicBezTo>
                <a:lnTo>
                  <a:pt x="9201495" y="5444"/>
                </a:lnTo>
                <a:lnTo>
                  <a:pt x="4229440" y="1663260"/>
                </a:lnTo>
                <a:lnTo>
                  <a:pt x="1919083" y="5208511"/>
                </a:lnTo>
                <a:lnTo>
                  <a:pt x="5575" y="52113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Forma libre 14"/>
          <p:cNvSpPr/>
          <p:nvPr userDrawn="1"/>
        </p:nvSpPr>
        <p:spPr>
          <a:xfrm rot="18433658">
            <a:off x="474255" y="668511"/>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ángulo redondeado 7"/>
          <p:cNvSpPr/>
          <p:nvPr userDrawn="1"/>
        </p:nvSpPr>
        <p:spPr>
          <a:xfrm>
            <a:off x="557561" y="1623156"/>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Marcador de texto 7"/>
          <p:cNvSpPr>
            <a:spLocks noGrp="1"/>
          </p:cNvSpPr>
          <p:nvPr>
            <p:ph type="body" sz="quarter" idx="11" hasCustomPrompt="1"/>
          </p:nvPr>
        </p:nvSpPr>
        <p:spPr>
          <a:xfrm>
            <a:off x="684213" y="1623156"/>
            <a:ext cx="2415453" cy="302923"/>
          </a:xfrm>
          <a:prstGeom prst="rect">
            <a:avLst/>
          </a:prstGeom>
          <a:noFill/>
        </p:spPr>
        <p:txBody>
          <a:bodyPr vert="horz" lIns="0" tIns="72000" rIns="0" bIns="0" anchor="t"/>
          <a:lstStyle>
            <a:lvl1pPr marL="0" indent="0" algn="l">
              <a:buNone/>
              <a:defRPr sz="1200" b="0" i="0">
                <a:solidFill>
                  <a:schemeClr val="bg1"/>
                </a:solidFill>
                <a:latin typeface="Raleway" charset="0"/>
                <a:ea typeface="Raleway" charset="0"/>
                <a:cs typeface="Raleway" charset="0"/>
              </a:defRPr>
            </a:lvl1pPr>
          </a:lstStyle>
          <a:p>
            <a:pPr lvl="0"/>
            <a:r>
              <a:rPr lang="es-ES_tradnl" dirty="0"/>
              <a:t>YOUR TITLE HERE</a:t>
            </a:r>
          </a:p>
        </p:txBody>
      </p:sp>
      <p:sp>
        <p:nvSpPr>
          <p:cNvPr id="11" name="Marcador de texto 7"/>
          <p:cNvSpPr>
            <a:spLocks noGrp="1"/>
          </p:cNvSpPr>
          <p:nvPr>
            <p:ph type="body" sz="quarter" idx="12" hasCustomPrompt="1"/>
          </p:nvPr>
        </p:nvSpPr>
        <p:spPr>
          <a:xfrm>
            <a:off x="684213" y="1882831"/>
            <a:ext cx="2415453" cy="1549832"/>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Tree>
    <p:extLst>
      <p:ext uri="{BB962C8B-B14F-4D97-AF65-F5344CB8AC3E}">
        <p14:creationId xmlns:p14="http://schemas.microsoft.com/office/powerpoint/2010/main" val="958995515"/>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6_Number title">
    <p:spTree>
      <p:nvGrpSpPr>
        <p:cNvPr id="1" name=""/>
        <p:cNvGrpSpPr/>
        <p:nvPr/>
      </p:nvGrpSpPr>
      <p:grpSpPr>
        <a:xfrm>
          <a:off x="0" y="0"/>
          <a:ext cx="0" cy="0"/>
          <a:chOff x="0" y="0"/>
          <a:chExt cx="0" cy="0"/>
        </a:xfrm>
      </p:grpSpPr>
      <p:sp>
        <p:nvSpPr>
          <p:cNvPr id="13" name="Marcador de texto 7"/>
          <p:cNvSpPr>
            <a:spLocks noGrp="1"/>
          </p:cNvSpPr>
          <p:nvPr>
            <p:ph type="body" sz="quarter" idx="11" hasCustomPrompt="1"/>
          </p:nvPr>
        </p:nvSpPr>
        <p:spPr>
          <a:xfrm>
            <a:off x="684213" y="362127"/>
            <a:ext cx="3586336"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14" name="Marcador de texto 7"/>
          <p:cNvSpPr>
            <a:spLocks noGrp="1"/>
          </p:cNvSpPr>
          <p:nvPr>
            <p:ph type="body" sz="quarter" idx="12" hasCustomPrompt="1"/>
          </p:nvPr>
        </p:nvSpPr>
        <p:spPr>
          <a:xfrm>
            <a:off x="684213" y="638060"/>
            <a:ext cx="3586336" cy="1041294"/>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5" name="Rectángulo redondeado 4"/>
          <p:cNvSpPr/>
          <p:nvPr userDrawn="1"/>
        </p:nvSpPr>
        <p:spPr>
          <a:xfrm>
            <a:off x="557561" y="362127"/>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Paralelogramo 1"/>
          <p:cNvSpPr/>
          <p:nvPr userDrawn="1"/>
        </p:nvSpPr>
        <p:spPr>
          <a:xfrm rot="10800000">
            <a:off x="1964488"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3804437 w 7179512"/>
              <a:gd name="connsiteY3" fmla="*/ 310978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3804437" y="310978"/>
                </a:lnTo>
                <a:lnTo>
                  <a:pt x="5575" y="5211337"/>
                </a:lnTo>
                <a:close/>
              </a:path>
            </a:pathLst>
          </a:custGeom>
          <a:solidFill>
            <a:srgbClr val="E6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orma libre 9"/>
          <p:cNvSpPr/>
          <p:nvPr userDrawn="1"/>
        </p:nvSpPr>
        <p:spPr>
          <a:xfrm rot="18433658">
            <a:off x="6670004" y="1779888"/>
            <a:ext cx="3139385" cy="3539937"/>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 name="connsiteX0" fmla="*/ 2994572 w 2994572"/>
              <a:gd name="connsiteY0" fmla="*/ 460569 h 3921275"/>
              <a:gd name="connsiteX1" fmla="*/ 673708 w 2994572"/>
              <a:gd name="connsiteY1" fmla="*/ 3921275 h 3921275"/>
              <a:gd name="connsiteX2" fmla="*/ 3881 w 2994572"/>
              <a:gd name="connsiteY2" fmla="*/ 3039693 h 3921275"/>
              <a:gd name="connsiteX3" fmla="*/ 3048 w 2994572"/>
              <a:gd name="connsiteY3" fmla="*/ 2719863 h 3921275"/>
              <a:gd name="connsiteX4" fmla="*/ 2430 w 2994572"/>
              <a:gd name="connsiteY4" fmla="*/ 138342 h 3921275"/>
              <a:gd name="connsiteX5" fmla="*/ 2874 w 2994572"/>
              <a:gd name="connsiteY5" fmla="*/ 113372 h 3921275"/>
              <a:gd name="connsiteX6" fmla="*/ 2994572 w 2994572"/>
              <a:gd name="connsiteY6" fmla="*/ 460569 h 3921275"/>
              <a:gd name="connsiteX0" fmla="*/ 3086905 w 3086905"/>
              <a:gd name="connsiteY0" fmla="*/ 322227 h 3782933"/>
              <a:gd name="connsiteX1" fmla="*/ 766041 w 3086905"/>
              <a:gd name="connsiteY1" fmla="*/ 3782933 h 3782933"/>
              <a:gd name="connsiteX2" fmla="*/ 96214 w 3086905"/>
              <a:gd name="connsiteY2" fmla="*/ 2901351 h 3782933"/>
              <a:gd name="connsiteX3" fmla="*/ 95381 w 3086905"/>
              <a:gd name="connsiteY3" fmla="*/ 2581521 h 3782933"/>
              <a:gd name="connsiteX4" fmla="*/ 94763 w 3086905"/>
              <a:gd name="connsiteY4" fmla="*/ 0 h 3782933"/>
              <a:gd name="connsiteX5" fmla="*/ 0 w 3086905"/>
              <a:gd name="connsiteY5" fmla="*/ 403211 h 3782933"/>
              <a:gd name="connsiteX6" fmla="*/ 3086905 w 3086905"/>
              <a:gd name="connsiteY6" fmla="*/ 322227 h 3782933"/>
              <a:gd name="connsiteX0" fmla="*/ 3086905 w 3086905"/>
              <a:gd name="connsiteY0" fmla="*/ 73456 h 3534162"/>
              <a:gd name="connsiteX1" fmla="*/ 766041 w 3086905"/>
              <a:gd name="connsiteY1" fmla="*/ 3534162 h 3534162"/>
              <a:gd name="connsiteX2" fmla="*/ 96214 w 3086905"/>
              <a:gd name="connsiteY2" fmla="*/ 2652580 h 3534162"/>
              <a:gd name="connsiteX3" fmla="*/ 95381 w 3086905"/>
              <a:gd name="connsiteY3" fmla="*/ 2332750 h 3534162"/>
              <a:gd name="connsiteX4" fmla="*/ 43037 w 3086905"/>
              <a:gd name="connsiteY4" fmla="*/ 130197 h 3534162"/>
              <a:gd name="connsiteX5" fmla="*/ 0 w 3086905"/>
              <a:gd name="connsiteY5" fmla="*/ 154440 h 3534162"/>
              <a:gd name="connsiteX6" fmla="*/ 3086905 w 3086905"/>
              <a:gd name="connsiteY6" fmla="*/ 73456 h 3534162"/>
              <a:gd name="connsiteX0" fmla="*/ 3086905 w 3086905"/>
              <a:gd name="connsiteY0" fmla="*/ 194714 h 3655420"/>
              <a:gd name="connsiteX1" fmla="*/ 766041 w 3086905"/>
              <a:gd name="connsiteY1" fmla="*/ 3655420 h 3655420"/>
              <a:gd name="connsiteX2" fmla="*/ 96214 w 3086905"/>
              <a:gd name="connsiteY2" fmla="*/ 2773838 h 3655420"/>
              <a:gd name="connsiteX3" fmla="*/ 95381 w 3086905"/>
              <a:gd name="connsiteY3" fmla="*/ 2454008 h 3655420"/>
              <a:gd name="connsiteX4" fmla="*/ 43037 w 3086905"/>
              <a:gd name="connsiteY4" fmla="*/ 251455 h 3655420"/>
              <a:gd name="connsiteX5" fmla="*/ 0 w 3086905"/>
              <a:gd name="connsiteY5" fmla="*/ 275698 h 3655420"/>
              <a:gd name="connsiteX6" fmla="*/ 3086905 w 3086905"/>
              <a:gd name="connsiteY6" fmla="*/ 194714 h 3655420"/>
              <a:gd name="connsiteX0" fmla="*/ 3139385 w 3139385"/>
              <a:gd name="connsiteY0" fmla="*/ 300348 h 3761054"/>
              <a:gd name="connsiteX1" fmla="*/ 818521 w 3139385"/>
              <a:gd name="connsiteY1" fmla="*/ 3761054 h 3761054"/>
              <a:gd name="connsiteX2" fmla="*/ 148694 w 3139385"/>
              <a:gd name="connsiteY2" fmla="*/ 2879472 h 3761054"/>
              <a:gd name="connsiteX3" fmla="*/ 147861 w 3139385"/>
              <a:gd name="connsiteY3" fmla="*/ 2559642 h 3761054"/>
              <a:gd name="connsiteX4" fmla="*/ 95517 w 3139385"/>
              <a:gd name="connsiteY4" fmla="*/ 357089 h 3761054"/>
              <a:gd name="connsiteX5" fmla="*/ 0 w 3139385"/>
              <a:gd name="connsiteY5" fmla="*/ 227111 h 3761054"/>
              <a:gd name="connsiteX6" fmla="*/ 3139385 w 3139385"/>
              <a:gd name="connsiteY6" fmla="*/ 300348 h 3761054"/>
              <a:gd name="connsiteX0" fmla="*/ 3139385 w 3139385"/>
              <a:gd name="connsiteY0" fmla="*/ 79231 h 3539937"/>
              <a:gd name="connsiteX1" fmla="*/ 818521 w 3139385"/>
              <a:gd name="connsiteY1" fmla="*/ 3539937 h 3539937"/>
              <a:gd name="connsiteX2" fmla="*/ 148694 w 3139385"/>
              <a:gd name="connsiteY2" fmla="*/ 2658355 h 3539937"/>
              <a:gd name="connsiteX3" fmla="*/ 147861 w 3139385"/>
              <a:gd name="connsiteY3" fmla="*/ 2338525 h 3539937"/>
              <a:gd name="connsiteX4" fmla="*/ 95517 w 3139385"/>
              <a:gd name="connsiteY4" fmla="*/ 135972 h 3539937"/>
              <a:gd name="connsiteX5" fmla="*/ 0 w 3139385"/>
              <a:gd name="connsiteY5" fmla="*/ 5994 h 3539937"/>
              <a:gd name="connsiteX6" fmla="*/ 3139385 w 3139385"/>
              <a:gd name="connsiteY6" fmla="*/ 79231 h 35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9385" h="3539937">
                <a:moveTo>
                  <a:pt x="3139385" y="79231"/>
                </a:moveTo>
                <a:lnTo>
                  <a:pt x="818521" y="3539937"/>
                </a:lnTo>
                <a:lnTo>
                  <a:pt x="148694" y="2658355"/>
                </a:lnTo>
                <a:cubicBezTo>
                  <a:pt x="148416" y="2551745"/>
                  <a:pt x="148139" y="2445135"/>
                  <a:pt x="147861" y="2338525"/>
                </a:cubicBezTo>
                <a:cubicBezTo>
                  <a:pt x="143397" y="557324"/>
                  <a:pt x="92680" y="339719"/>
                  <a:pt x="95517" y="135972"/>
                </a:cubicBezTo>
                <a:lnTo>
                  <a:pt x="0" y="5994"/>
                </a:lnTo>
                <a:cubicBezTo>
                  <a:pt x="1344232" y="3647"/>
                  <a:pt x="2343123" y="-27452"/>
                  <a:pt x="3139385" y="79231"/>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055212471"/>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8_Number title">
    <p:spTree>
      <p:nvGrpSpPr>
        <p:cNvPr id="1" name=""/>
        <p:cNvGrpSpPr/>
        <p:nvPr/>
      </p:nvGrpSpPr>
      <p:grpSpPr>
        <a:xfrm>
          <a:off x="0" y="0"/>
          <a:ext cx="0" cy="0"/>
          <a:chOff x="0" y="0"/>
          <a:chExt cx="0" cy="0"/>
        </a:xfrm>
      </p:grpSpPr>
      <p:sp>
        <p:nvSpPr>
          <p:cNvPr id="5" name="Rectángulo redondeado 4"/>
          <p:cNvSpPr/>
          <p:nvPr userDrawn="1"/>
        </p:nvSpPr>
        <p:spPr>
          <a:xfrm>
            <a:off x="557561" y="362127"/>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riángulo rectángulo 1"/>
          <p:cNvSpPr/>
          <p:nvPr userDrawn="1"/>
        </p:nvSpPr>
        <p:spPr>
          <a:xfrm rot="10800000">
            <a:off x="7619194" y="0"/>
            <a:ext cx="1550564" cy="5156649"/>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Lst>
            <a:ahLst/>
            <a:cxnLst>
              <a:cxn ang="0">
                <a:pos x="connsiteX0" y="connsiteY0"/>
              </a:cxn>
              <a:cxn ang="0">
                <a:pos x="connsiteX1" y="connsiteY1"/>
              </a:cxn>
              <a:cxn ang="0">
                <a:pos x="connsiteX2" y="connsiteY2"/>
              </a:cxn>
              <a:cxn ang="0">
                <a:pos x="connsiteX3" y="connsiteY3"/>
              </a:cxn>
            </a:cxnLst>
            <a:rect l="l" t="t" r="r" b="b"/>
            <a:pathLst>
              <a:path w="1550564" h="5156649">
                <a:moveTo>
                  <a:pt x="25757" y="5156649"/>
                </a:moveTo>
                <a:lnTo>
                  <a:pt x="0" y="0"/>
                </a:lnTo>
                <a:lnTo>
                  <a:pt x="1550564" y="5156649"/>
                </a:lnTo>
                <a:lnTo>
                  <a:pt x="25757" y="51566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riángulo rectángulo 1"/>
          <p:cNvSpPr/>
          <p:nvPr userDrawn="1"/>
        </p:nvSpPr>
        <p:spPr>
          <a:xfrm rot="10800000">
            <a:off x="6624971" y="0"/>
            <a:ext cx="1769505" cy="3314969"/>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 name="connsiteX0" fmla="*/ 785611 w 2310418"/>
              <a:gd name="connsiteY0" fmla="*/ 2838451 h 2838451"/>
              <a:gd name="connsiteX1" fmla="*/ 0 w 2310418"/>
              <a:gd name="connsiteY1" fmla="*/ 0 h 2838451"/>
              <a:gd name="connsiteX2" fmla="*/ 2310418 w 2310418"/>
              <a:gd name="connsiteY2" fmla="*/ 2838451 h 2838451"/>
              <a:gd name="connsiteX3" fmla="*/ 785611 w 2310418"/>
              <a:gd name="connsiteY3" fmla="*/ 2838451 h 2838451"/>
              <a:gd name="connsiteX0" fmla="*/ 901520 w 2426327"/>
              <a:gd name="connsiteY0" fmla="*/ 2889966 h 2889966"/>
              <a:gd name="connsiteX1" fmla="*/ 0 w 2426327"/>
              <a:gd name="connsiteY1" fmla="*/ 0 h 2889966"/>
              <a:gd name="connsiteX2" fmla="*/ 2426327 w 2426327"/>
              <a:gd name="connsiteY2" fmla="*/ 2889966 h 2889966"/>
              <a:gd name="connsiteX3" fmla="*/ 901520 w 2426327"/>
              <a:gd name="connsiteY3" fmla="*/ 2889966 h 2889966"/>
              <a:gd name="connsiteX0" fmla="*/ 463638 w 1988445"/>
              <a:gd name="connsiteY0" fmla="*/ 3134664 h 3134664"/>
              <a:gd name="connsiteX1" fmla="*/ 0 w 1988445"/>
              <a:gd name="connsiteY1" fmla="*/ 0 h 3134664"/>
              <a:gd name="connsiteX2" fmla="*/ 1988445 w 1988445"/>
              <a:gd name="connsiteY2" fmla="*/ 3134664 h 3134664"/>
              <a:gd name="connsiteX3" fmla="*/ 463638 w 1988445"/>
              <a:gd name="connsiteY3" fmla="*/ 3134664 h 3134664"/>
              <a:gd name="connsiteX0" fmla="*/ 1262128 w 1988445"/>
              <a:gd name="connsiteY0" fmla="*/ 3199058 h 3199058"/>
              <a:gd name="connsiteX1" fmla="*/ 0 w 1988445"/>
              <a:gd name="connsiteY1" fmla="*/ 0 h 3199058"/>
              <a:gd name="connsiteX2" fmla="*/ 1988445 w 1988445"/>
              <a:gd name="connsiteY2" fmla="*/ 3134664 h 3199058"/>
              <a:gd name="connsiteX3" fmla="*/ 1262128 w 1988445"/>
              <a:gd name="connsiteY3" fmla="*/ 3199058 h 3199058"/>
              <a:gd name="connsiteX0" fmla="*/ 1236370 w 1988445"/>
              <a:gd name="connsiteY0" fmla="*/ 3121785 h 3134664"/>
              <a:gd name="connsiteX1" fmla="*/ 0 w 1988445"/>
              <a:gd name="connsiteY1" fmla="*/ 0 h 3134664"/>
              <a:gd name="connsiteX2" fmla="*/ 1988445 w 1988445"/>
              <a:gd name="connsiteY2" fmla="*/ 3134664 h 3134664"/>
              <a:gd name="connsiteX3" fmla="*/ 1236370 w 1988445"/>
              <a:gd name="connsiteY3" fmla="*/ 3121785 h 3134664"/>
              <a:gd name="connsiteX0" fmla="*/ 1249249 w 1988445"/>
              <a:gd name="connsiteY0" fmla="*/ 3147543 h 3147543"/>
              <a:gd name="connsiteX1" fmla="*/ 0 w 1988445"/>
              <a:gd name="connsiteY1" fmla="*/ 0 h 3147543"/>
              <a:gd name="connsiteX2" fmla="*/ 1988445 w 1988445"/>
              <a:gd name="connsiteY2" fmla="*/ 3134664 h 3147543"/>
              <a:gd name="connsiteX3" fmla="*/ 1249249 w 1988445"/>
              <a:gd name="connsiteY3" fmla="*/ 3147543 h 3147543"/>
              <a:gd name="connsiteX0" fmla="*/ 1133340 w 1872536"/>
              <a:gd name="connsiteY0" fmla="*/ 3302090 h 3302090"/>
              <a:gd name="connsiteX1" fmla="*/ 0 w 1872536"/>
              <a:gd name="connsiteY1" fmla="*/ 0 h 3302090"/>
              <a:gd name="connsiteX2" fmla="*/ 1872536 w 1872536"/>
              <a:gd name="connsiteY2" fmla="*/ 3289211 h 3302090"/>
              <a:gd name="connsiteX3" fmla="*/ 1133340 w 1872536"/>
              <a:gd name="connsiteY3" fmla="*/ 3302090 h 3302090"/>
              <a:gd name="connsiteX0" fmla="*/ 1030309 w 1769505"/>
              <a:gd name="connsiteY0" fmla="*/ 3314969 h 3314969"/>
              <a:gd name="connsiteX1" fmla="*/ 0 w 1769505"/>
              <a:gd name="connsiteY1" fmla="*/ 0 h 3314969"/>
              <a:gd name="connsiteX2" fmla="*/ 1769505 w 1769505"/>
              <a:gd name="connsiteY2" fmla="*/ 3302090 h 3314969"/>
              <a:gd name="connsiteX3" fmla="*/ 1030309 w 1769505"/>
              <a:gd name="connsiteY3" fmla="*/ 3314969 h 3314969"/>
            </a:gdLst>
            <a:ahLst/>
            <a:cxnLst>
              <a:cxn ang="0">
                <a:pos x="connsiteX0" y="connsiteY0"/>
              </a:cxn>
              <a:cxn ang="0">
                <a:pos x="connsiteX1" y="connsiteY1"/>
              </a:cxn>
              <a:cxn ang="0">
                <a:pos x="connsiteX2" y="connsiteY2"/>
              </a:cxn>
              <a:cxn ang="0">
                <a:pos x="connsiteX3" y="connsiteY3"/>
              </a:cxn>
            </a:cxnLst>
            <a:rect l="l" t="t" r="r" b="b"/>
            <a:pathLst>
              <a:path w="1769505" h="3314969">
                <a:moveTo>
                  <a:pt x="1030309" y="3314969"/>
                </a:moveTo>
                <a:lnTo>
                  <a:pt x="0" y="0"/>
                </a:lnTo>
                <a:lnTo>
                  <a:pt x="1769505" y="3302090"/>
                </a:lnTo>
                <a:lnTo>
                  <a:pt x="1030309" y="331496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Marcador de texto 7"/>
          <p:cNvSpPr>
            <a:spLocks noGrp="1"/>
          </p:cNvSpPr>
          <p:nvPr>
            <p:ph type="body" sz="quarter" idx="11" hasCustomPrompt="1"/>
          </p:nvPr>
        </p:nvSpPr>
        <p:spPr>
          <a:xfrm>
            <a:off x="684213" y="362127"/>
            <a:ext cx="3586336"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684213" y="638060"/>
            <a:ext cx="3586336" cy="1041294"/>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9" name="Forma libre 8"/>
          <p:cNvSpPr/>
          <p:nvPr userDrawn="1"/>
        </p:nvSpPr>
        <p:spPr>
          <a:xfrm rot="18433658">
            <a:off x="7405245" y="-554980"/>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264408261"/>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3_Number title">
    <p:spTree>
      <p:nvGrpSpPr>
        <p:cNvPr id="1" name=""/>
        <p:cNvGrpSpPr/>
        <p:nvPr/>
      </p:nvGrpSpPr>
      <p:grpSpPr>
        <a:xfrm>
          <a:off x="0" y="0"/>
          <a:ext cx="0" cy="0"/>
          <a:chOff x="0" y="0"/>
          <a:chExt cx="0" cy="0"/>
        </a:xfrm>
      </p:grpSpPr>
      <p:sp>
        <p:nvSpPr>
          <p:cNvPr id="5" name="Rectángulo redondeado 4"/>
          <p:cNvSpPr/>
          <p:nvPr userDrawn="1"/>
        </p:nvSpPr>
        <p:spPr>
          <a:xfrm>
            <a:off x="557561" y="362127"/>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riángulo rectángulo 1"/>
          <p:cNvSpPr/>
          <p:nvPr userDrawn="1"/>
        </p:nvSpPr>
        <p:spPr>
          <a:xfrm rot="10800000">
            <a:off x="7619194" y="0"/>
            <a:ext cx="1550564" cy="5156649"/>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Lst>
            <a:ahLst/>
            <a:cxnLst>
              <a:cxn ang="0">
                <a:pos x="connsiteX0" y="connsiteY0"/>
              </a:cxn>
              <a:cxn ang="0">
                <a:pos x="connsiteX1" y="connsiteY1"/>
              </a:cxn>
              <a:cxn ang="0">
                <a:pos x="connsiteX2" y="connsiteY2"/>
              </a:cxn>
              <a:cxn ang="0">
                <a:pos x="connsiteX3" y="connsiteY3"/>
              </a:cxn>
            </a:cxnLst>
            <a:rect l="l" t="t" r="r" b="b"/>
            <a:pathLst>
              <a:path w="1550564" h="5156649">
                <a:moveTo>
                  <a:pt x="25757" y="5156649"/>
                </a:moveTo>
                <a:lnTo>
                  <a:pt x="0" y="0"/>
                </a:lnTo>
                <a:lnTo>
                  <a:pt x="1550564" y="5156649"/>
                </a:lnTo>
                <a:lnTo>
                  <a:pt x="25757" y="51566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riángulo rectángulo 1"/>
          <p:cNvSpPr/>
          <p:nvPr userDrawn="1"/>
        </p:nvSpPr>
        <p:spPr>
          <a:xfrm rot="10800000">
            <a:off x="6624971" y="0"/>
            <a:ext cx="1769505" cy="3314969"/>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 name="connsiteX0" fmla="*/ 785611 w 2310418"/>
              <a:gd name="connsiteY0" fmla="*/ 2838451 h 2838451"/>
              <a:gd name="connsiteX1" fmla="*/ 0 w 2310418"/>
              <a:gd name="connsiteY1" fmla="*/ 0 h 2838451"/>
              <a:gd name="connsiteX2" fmla="*/ 2310418 w 2310418"/>
              <a:gd name="connsiteY2" fmla="*/ 2838451 h 2838451"/>
              <a:gd name="connsiteX3" fmla="*/ 785611 w 2310418"/>
              <a:gd name="connsiteY3" fmla="*/ 2838451 h 2838451"/>
              <a:gd name="connsiteX0" fmla="*/ 901520 w 2426327"/>
              <a:gd name="connsiteY0" fmla="*/ 2889966 h 2889966"/>
              <a:gd name="connsiteX1" fmla="*/ 0 w 2426327"/>
              <a:gd name="connsiteY1" fmla="*/ 0 h 2889966"/>
              <a:gd name="connsiteX2" fmla="*/ 2426327 w 2426327"/>
              <a:gd name="connsiteY2" fmla="*/ 2889966 h 2889966"/>
              <a:gd name="connsiteX3" fmla="*/ 901520 w 2426327"/>
              <a:gd name="connsiteY3" fmla="*/ 2889966 h 2889966"/>
              <a:gd name="connsiteX0" fmla="*/ 463638 w 1988445"/>
              <a:gd name="connsiteY0" fmla="*/ 3134664 h 3134664"/>
              <a:gd name="connsiteX1" fmla="*/ 0 w 1988445"/>
              <a:gd name="connsiteY1" fmla="*/ 0 h 3134664"/>
              <a:gd name="connsiteX2" fmla="*/ 1988445 w 1988445"/>
              <a:gd name="connsiteY2" fmla="*/ 3134664 h 3134664"/>
              <a:gd name="connsiteX3" fmla="*/ 463638 w 1988445"/>
              <a:gd name="connsiteY3" fmla="*/ 3134664 h 3134664"/>
              <a:gd name="connsiteX0" fmla="*/ 1262128 w 1988445"/>
              <a:gd name="connsiteY0" fmla="*/ 3199058 h 3199058"/>
              <a:gd name="connsiteX1" fmla="*/ 0 w 1988445"/>
              <a:gd name="connsiteY1" fmla="*/ 0 h 3199058"/>
              <a:gd name="connsiteX2" fmla="*/ 1988445 w 1988445"/>
              <a:gd name="connsiteY2" fmla="*/ 3134664 h 3199058"/>
              <a:gd name="connsiteX3" fmla="*/ 1262128 w 1988445"/>
              <a:gd name="connsiteY3" fmla="*/ 3199058 h 3199058"/>
              <a:gd name="connsiteX0" fmla="*/ 1236370 w 1988445"/>
              <a:gd name="connsiteY0" fmla="*/ 3121785 h 3134664"/>
              <a:gd name="connsiteX1" fmla="*/ 0 w 1988445"/>
              <a:gd name="connsiteY1" fmla="*/ 0 h 3134664"/>
              <a:gd name="connsiteX2" fmla="*/ 1988445 w 1988445"/>
              <a:gd name="connsiteY2" fmla="*/ 3134664 h 3134664"/>
              <a:gd name="connsiteX3" fmla="*/ 1236370 w 1988445"/>
              <a:gd name="connsiteY3" fmla="*/ 3121785 h 3134664"/>
              <a:gd name="connsiteX0" fmla="*/ 1249249 w 1988445"/>
              <a:gd name="connsiteY0" fmla="*/ 3147543 h 3147543"/>
              <a:gd name="connsiteX1" fmla="*/ 0 w 1988445"/>
              <a:gd name="connsiteY1" fmla="*/ 0 h 3147543"/>
              <a:gd name="connsiteX2" fmla="*/ 1988445 w 1988445"/>
              <a:gd name="connsiteY2" fmla="*/ 3134664 h 3147543"/>
              <a:gd name="connsiteX3" fmla="*/ 1249249 w 1988445"/>
              <a:gd name="connsiteY3" fmla="*/ 3147543 h 3147543"/>
              <a:gd name="connsiteX0" fmla="*/ 1133340 w 1872536"/>
              <a:gd name="connsiteY0" fmla="*/ 3302090 h 3302090"/>
              <a:gd name="connsiteX1" fmla="*/ 0 w 1872536"/>
              <a:gd name="connsiteY1" fmla="*/ 0 h 3302090"/>
              <a:gd name="connsiteX2" fmla="*/ 1872536 w 1872536"/>
              <a:gd name="connsiteY2" fmla="*/ 3289211 h 3302090"/>
              <a:gd name="connsiteX3" fmla="*/ 1133340 w 1872536"/>
              <a:gd name="connsiteY3" fmla="*/ 3302090 h 3302090"/>
              <a:gd name="connsiteX0" fmla="*/ 1030309 w 1769505"/>
              <a:gd name="connsiteY0" fmla="*/ 3314969 h 3314969"/>
              <a:gd name="connsiteX1" fmla="*/ 0 w 1769505"/>
              <a:gd name="connsiteY1" fmla="*/ 0 h 3314969"/>
              <a:gd name="connsiteX2" fmla="*/ 1769505 w 1769505"/>
              <a:gd name="connsiteY2" fmla="*/ 3302090 h 3314969"/>
              <a:gd name="connsiteX3" fmla="*/ 1030309 w 1769505"/>
              <a:gd name="connsiteY3" fmla="*/ 3314969 h 3314969"/>
            </a:gdLst>
            <a:ahLst/>
            <a:cxnLst>
              <a:cxn ang="0">
                <a:pos x="connsiteX0" y="connsiteY0"/>
              </a:cxn>
              <a:cxn ang="0">
                <a:pos x="connsiteX1" y="connsiteY1"/>
              </a:cxn>
              <a:cxn ang="0">
                <a:pos x="connsiteX2" y="connsiteY2"/>
              </a:cxn>
              <a:cxn ang="0">
                <a:pos x="connsiteX3" y="connsiteY3"/>
              </a:cxn>
            </a:cxnLst>
            <a:rect l="l" t="t" r="r" b="b"/>
            <a:pathLst>
              <a:path w="1769505" h="3314969">
                <a:moveTo>
                  <a:pt x="1030309" y="3314969"/>
                </a:moveTo>
                <a:lnTo>
                  <a:pt x="0" y="0"/>
                </a:lnTo>
                <a:lnTo>
                  <a:pt x="1769505" y="3302090"/>
                </a:lnTo>
                <a:lnTo>
                  <a:pt x="1030309" y="33149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Marcador de texto 7"/>
          <p:cNvSpPr>
            <a:spLocks noGrp="1"/>
          </p:cNvSpPr>
          <p:nvPr>
            <p:ph type="body" sz="quarter" idx="11" hasCustomPrompt="1"/>
          </p:nvPr>
        </p:nvSpPr>
        <p:spPr>
          <a:xfrm>
            <a:off x="684213" y="362127"/>
            <a:ext cx="3586336"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684213" y="638060"/>
            <a:ext cx="3586336" cy="1041294"/>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9" name="Forma libre 8"/>
          <p:cNvSpPr/>
          <p:nvPr userDrawn="1"/>
        </p:nvSpPr>
        <p:spPr>
          <a:xfrm rot="18433658">
            <a:off x="7405245" y="-554980"/>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865640014"/>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2_Number title">
    <p:spTree>
      <p:nvGrpSpPr>
        <p:cNvPr id="1" name=""/>
        <p:cNvGrpSpPr/>
        <p:nvPr/>
      </p:nvGrpSpPr>
      <p:grpSpPr>
        <a:xfrm>
          <a:off x="0" y="0"/>
          <a:ext cx="0" cy="0"/>
          <a:chOff x="0" y="0"/>
          <a:chExt cx="0" cy="0"/>
        </a:xfrm>
      </p:grpSpPr>
      <p:sp>
        <p:nvSpPr>
          <p:cNvPr id="6" name="Marcador de texto 7"/>
          <p:cNvSpPr>
            <a:spLocks noGrp="1"/>
          </p:cNvSpPr>
          <p:nvPr>
            <p:ph type="body" sz="quarter" idx="11" hasCustomPrompt="1"/>
          </p:nvPr>
        </p:nvSpPr>
        <p:spPr>
          <a:xfrm>
            <a:off x="1669001" y="405161"/>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663821"/>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12" name="Forma libre 11"/>
          <p:cNvSpPr>
            <a:spLocks noGrp="1"/>
          </p:cNvSpPr>
          <p:nvPr>
            <p:ph type="pic" sz="quarter" idx="13"/>
          </p:nvPr>
        </p:nvSpPr>
        <p:spPr>
          <a:xfrm>
            <a:off x="616226" y="1789466"/>
            <a:ext cx="2484782" cy="2673451"/>
          </a:xfrm>
          <a:custGeom>
            <a:avLst/>
            <a:gdLst>
              <a:gd name="connsiteX0" fmla="*/ 0 w 2484782"/>
              <a:gd name="connsiteY0" fmla="*/ 0 h 2673451"/>
              <a:gd name="connsiteX1" fmla="*/ 1096708 w 2484782"/>
              <a:gd name="connsiteY1" fmla="*/ 0 h 2673451"/>
              <a:gd name="connsiteX2" fmla="*/ 1242391 w 2484782"/>
              <a:gd name="connsiteY2" fmla="*/ 287813 h 2673451"/>
              <a:gd name="connsiteX3" fmla="*/ 1388074 w 2484782"/>
              <a:gd name="connsiteY3" fmla="*/ 0 h 2673451"/>
              <a:gd name="connsiteX4" fmla="*/ 2484782 w 2484782"/>
              <a:gd name="connsiteY4" fmla="*/ 0 h 2673451"/>
              <a:gd name="connsiteX5" fmla="*/ 2484782 w 2484782"/>
              <a:gd name="connsiteY5" fmla="*/ 2673451 h 2673451"/>
              <a:gd name="connsiteX6" fmla="*/ 0 w 2484782"/>
              <a:gd name="connsiteY6" fmla="*/ 2673451 h 267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782" h="2673451">
                <a:moveTo>
                  <a:pt x="0" y="0"/>
                </a:moveTo>
                <a:lnTo>
                  <a:pt x="1096708" y="0"/>
                </a:lnTo>
                <a:lnTo>
                  <a:pt x="1242391" y="287813"/>
                </a:lnTo>
                <a:lnTo>
                  <a:pt x="1388074" y="0"/>
                </a:lnTo>
                <a:lnTo>
                  <a:pt x="2484782" y="0"/>
                </a:lnTo>
                <a:lnTo>
                  <a:pt x="2484782" y="2673451"/>
                </a:lnTo>
                <a:lnTo>
                  <a:pt x="0" y="2673451"/>
                </a:lnTo>
                <a:close/>
              </a:path>
            </a:pathLst>
          </a:custGeom>
        </p:spPr>
        <p:txBody>
          <a:bodyPr wrap="square" anchor="ctr">
            <a:noAutofit/>
          </a:bodyPr>
          <a:lstStyle>
            <a:lvl1pPr marL="0" indent="0" algn="ctr">
              <a:buNone/>
              <a:defRPr sz="1200"/>
            </a:lvl1pPr>
          </a:lstStyle>
          <a:p>
            <a:endParaRPr lang="es-ES_tradnl"/>
          </a:p>
        </p:txBody>
      </p:sp>
      <p:sp>
        <p:nvSpPr>
          <p:cNvPr id="13" name="Llamada de flecha hacia abajo 12"/>
          <p:cNvSpPr/>
          <p:nvPr userDrawn="1"/>
        </p:nvSpPr>
        <p:spPr>
          <a:xfrm>
            <a:off x="616226" y="1380832"/>
            <a:ext cx="2484782" cy="696446"/>
          </a:xfrm>
          <a:prstGeom prst="downArrowCallout">
            <a:avLst>
              <a:gd name="adj1" fmla="val 41836"/>
              <a:gd name="adj2" fmla="val 20918"/>
              <a:gd name="adj3" fmla="val 41326"/>
              <a:gd name="adj4" fmla="val 586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Forma libre 13"/>
          <p:cNvSpPr>
            <a:spLocks noGrp="1"/>
          </p:cNvSpPr>
          <p:nvPr>
            <p:ph type="pic" sz="quarter" idx="14"/>
          </p:nvPr>
        </p:nvSpPr>
        <p:spPr>
          <a:xfrm>
            <a:off x="3289852" y="1789466"/>
            <a:ext cx="2484782" cy="2673451"/>
          </a:xfrm>
          <a:custGeom>
            <a:avLst/>
            <a:gdLst>
              <a:gd name="connsiteX0" fmla="*/ 0 w 2484782"/>
              <a:gd name="connsiteY0" fmla="*/ 0 h 2673451"/>
              <a:gd name="connsiteX1" fmla="*/ 1096708 w 2484782"/>
              <a:gd name="connsiteY1" fmla="*/ 0 h 2673451"/>
              <a:gd name="connsiteX2" fmla="*/ 1242391 w 2484782"/>
              <a:gd name="connsiteY2" fmla="*/ 287813 h 2673451"/>
              <a:gd name="connsiteX3" fmla="*/ 1388074 w 2484782"/>
              <a:gd name="connsiteY3" fmla="*/ 0 h 2673451"/>
              <a:gd name="connsiteX4" fmla="*/ 2484782 w 2484782"/>
              <a:gd name="connsiteY4" fmla="*/ 0 h 2673451"/>
              <a:gd name="connsiteX5" fmla="*/ 2484782 w 2484782"/>
              <a:gd name="connsiteY5" fmla="*/ 2673451 h 2673451"/>
              <a:gd name="connsiteX6" fmla="*/ 0 w 2484782"/>
              <a:gd name="connsiteY6" fmla="*/ 2673451 h 267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782" h="2673451">
                <a:moveTo>
                  <a:pt x="0" y="0"/>
                </a:moveTo>
                <a:lnTo>
                  <a:pt x="1096708" y="0"/>
                </a:lnTo>
                <a:lnTo>
                  <a:pt x="1242391" y="287813"/>
                </a:lnTo>
                <a:lnTo>
                  <a:pt x="1388074" y="0"/>
                </a:lnTo>
                <a:lnTo>
                  <a:pt x="2484782" y="0"/>
                </a:lnTo>
                <a:lnTo>
                  <a:pt x="2484782" y="2673451"/>
                </a:lnTo>
                <a:lnTo>
                  <a:pt x="0" y="2673451"/>
                </a:lnTo>
                <a:close/>
              </a:path>
            </a:pathLst>
          </a:custGeom>
        </p:spPr>
        <p:txBody>
          <a:bodyPr wrap="square" anchor="ctr">
            <a:noAutofit/>
          </a:bodyPr>
          <a:lstStyle>
            <a:lvl1pPr marL="0" indent="0" algn="ctr">
              <a:buNone/>
              <a:defRPr sz="1200"/>
            </a:lvl1pPr>
          </a:lstStyle>
          <a:p>
            <a:endParaRPr lang="es-ES_tradnl"/>
          </a:p>
        </p:txBody>
      </p:sp>
      <p:sp>
        <p:nvSpPr>
          <p:cNvPr id="15" name="Llamada de flecha hacia abajo 14"/>
          <p:cNvSpPr/>
          <p:nvPr userDrawn="1"/>
        </p:nvSpPr>
        <p:spPr>
          <a:xfrm>
            <a:off x="3289852" y="1380832"/>
            <a:ext cx="2484782" cy="696446"/>
          </a:xfrm>
          <a:prstGeom prst="downArrowCallout">
            <a:avLst>
              <a:gd name="adj1" fmla="val 41836"/>
              <a:gd name="adj2" fmla="val 20918"/>
              <a:gd name="adj3" fmla="val 41326"/>
              <a:gd name="adj4" fmla="val 586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Forma libre 15"/>
          <p:cNvSpPr>
            <a:spLocks noGrp="1"/>
          </p:cNvSpPr>
          <p:nvPr>
            <p:ph type="pic" sz="quarter" idx="15"/>
          </p:nvPr>
        </p:nvSpPr>
        <p:spPr>
          <a:xfrm>
            <a:off x="5963478" y="1789466"/>
            <a:ext cx="2484782" cy="2673451"/>
          </a:xfrm>
          <a:custGeom>
            <a:avLst/>
            <a:gdLst>
              <a:gd name="connsiteX0" fmla="*/ 0 w 2484782"/>
              <a:gd name="connsiteY0" fmla="*/ 0 h 2673451"/>
              <a:gd name="connsiteX1" fmla="*/ 1096708 w 2484782"/>
              <a:gd name="connsiteY1" fmla="*/ 0 h 2673451"/>
              <a:gd name="connsiteX2" fmla="*/ 1242391 w 2484782"/>
              <a:gd name="connsiteY2" fmla="*/ 287813 h 2673451"/>
              <a:gd name="connsiteX3" fmla="*/ 1388074 w 2484782"/>
              <a:gd name="connsiteY3" fmla="*/ 0 h 2673451"/>
              <a:gd name="connsiteX4" fmla="*/ 2484782 w 2484782"/>
              <a:gd name="connsiteY4" fmla="*/ 0 h 2673451"/>
              <a:gd name="connsiteX5" fmla="*/ 2484782 w 2484782"/>
              <a:gd name="connsiteY5" fmla="*/ 2673451 h 2673451"/>
              <a:gd name="connsiteX6" fmla="*/ 0 w 2484782"/>
              <a:gd name="connsiteY6" fmla="*/ 2673451 h 267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782" h="2673451">
                <a:moveTo>
                  <a:pt x="0" y="0"/>
                </a:moveTo>
                <a:lnTo>
                  <a:pt x="1096708" y="0"/>
                </a:lnTo>
                <a:lnTo>
                  <a:pt x="1242391" y="287813"/>
                </a:lnTo>
                <a:lnTo>
                  <a:pt x="1388074" y="0"/>
                </a:lnTo>
                <a:lnTo>
                  <a:pt x="2484782" y="0"/>
                </a:lnTo>
                <a:lnTo>
                  <a:pt x="2484782" y="2673451"/>
                </a:lnTo>
                <a:lnTo>
                  <a:pt x="0" y="2673451"/>
                </a:lnTo>
                <a:close/>
              </a:path>
            </a:pathLst>
          </a:custGeom>
        </p:spPr>
        <p:txBody>
          <a:bodyPr wrap="square" anchor="ctr">
            <a:noAutofit/>
          </a:bodyPr>
          <a:lstStyle>
            <a:lvl1pPr marL="0" indent="0" algn="ctr">
              <a:buNone/>
              <a:defRPr sz="1200"/>
            </a:lvl1pPr>
          </a:lstStyle>
          <a:p>
            <a:endParaRPr lang="es-ES_tradnl"/>
          </a:p>
        </p:txBody>
      </p:sp>
      <p:sp>
        <p:nvSpPr>
          <p:cNvPr id="17" name="Llamada de flecha hacia abajo 16"/>
          <p:cNvSpPr/>
          <p:nvPr userDrawn="1"/>
        </p:nvSpPr>
        <p:spPr>
          <a:xfrm>
            <a:off x="5963478" y="1380832"/>
            <a:ext cx="2484782" cy="696446"/>
          </a:xfrm>
          <a:prstGeom prst="downArrowCallout">
            <a:avLst>
              <a:gd name="adj1" fmla="val 41836"/>
              <a:gd name="adj2" fmla="val 20918"/>
              <a:gd name="adj3" fmla="val 41326"/>
              <a:gd name="adj4" fmla="val 586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077992232"/>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9_Number title">
    <p:spTree>
      <p:nvGrpSpPr>
        <p:cNvPr id="1" name=""/>
        <p:cNvGrpSpPr/>
        <p:nvPr/>
      </p:nvGrpSpPr>
      <p:grpSpPr>
        <a:xfrm>
          <a:off x="0" y="0"/>
          <a:ext cx="0" cy="0"/>
          <a:chOff x="0" y="0"/>
          <a:chExt cx="0" cy="0"/>
        </a:xfrm>
      </p:grpSpPr>
      <p:sp>
        <p:nvSpPr>
          <p:cNvPr id="5" name="Rectángulo redondeado 4"/>
          <p:cNvSpPr/>
          <p:nvPr userDrawn="1"/>
        </p:nvSpPr>
        <p:spPr>
          <a:xfrm>
            <a:off x="557561" y="362127"/>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riángulo rectángulo 1"/>
          <p:cNvSpPr/>
          <p:nvPr userDrawn="1"/>
        </p:nvSpPr>
        <p:spPr>
          <a:xfrm rot="10800000">
            <a:off x="8345799" y="0"/>
            <a:ext cx="823959" cy="2740207"/>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Lst>
            <a:ahLst/>
            <a:cxnLst>
              <a:cxn ang="0">
                <a:pos x="connsiteX0" y="connsiteY0"/>
              </a:cxn>
              <a:cxn ang="0">
                <a:pos x="connsiteX1" y="connsiteY1"/>
              </a:cxn>
              <a:cxn ang="0">
                <a:pos x="connsiteX2" y="connsiteY2"/>
              </a:cxn>
              <a:cxn ang="0">
                <a:pos x="connsiteX3" y="connsiteY3"/>
              </a:cxn>
            </a:cxnLst>
            <a:rect l="l" t="t" r="r" b="b"/>
            <a:pathLst>
              <a:path w="1550564" h="5156649">
                <a:moveTo>
                  <a:pt x="25757" y="5156649"/>
                </a:moveTo>
                <a:lnTo>
                  <a:pt x="0" y="0"/>
                </a:lnTo>
                <a:lnTo>
                  <a:pt x="1550564" y="5156649"/>
                </a:lnTo>
                <a:lnTo>
                  <a:pt x="25757" y="51566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riángulo rectángulo 1"/>
          <p:cNvSpPr/>
          <p:nvPr userDrawn="1"/>
        </p:nvSpPr>
        <p:spPr>
          <a:xfrm rot="10800000">
            <a:off x="7817476" y="0"/>
            <a:ext cx="940303" cy="1761551"/>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 name="connsiteX0" fmla="*/ 785611 w 2310418"/>
              <a:gd name="connsiteY0" fmla="*/ 2838451 h 2838451"/>
              <a:gd name="connsiteX1" fmla="*/ 0 w 2310418"/>
              <a:gd name="connsiteY1" fmla="*/ 0 h 2838451"/>
              <a:gd name="connsiteX2" fmla="*/ 2310418 w 2310418"/>
              <a:gd name="connsiteY2" fmla="*/ 2838451 h 2838451"/>
              <a:gd name="connsiteX3" fmla="*/ 785611 w 2310418"/>
              <a:gd name="connsiteY3" fmla="*/ 2838451 h 2838451"/>
              <a:gd name="connsiteX0" fmla="*/ 901520 w 2426327"/>
              <a:gd name="connsiteY0" fmla="*/ 2889966 h 2889966"/>
              <a:gd name="connsiteX1" fmla="*/ 0 w 2426327"/>
              <a:gd name="connsiteY1" fmla="*/ 0 h 2889966"/>
              <a:gd name="connsiteX2" fmla="*/ 2426327 w 2426327"/>
              <a:gd name="connsiteY2" fmla="*/ 2889966 h 2889966"/>
              <a:gd name="connsiteX3" fmla="*/ 901520 w 2426327"/>
              <a:gd name="connsiteY3" fmla="*/ 2889966 h 2889966"/>
              <a:gd name="connsiteX0" fmla="*/ 463638 w 1988445"/>
              <a:gd name="connsiteY0" fmla="*/ 3134664 h 3134664"/>
              <a:gd name="connsiteX1" fmla="*/ 0 w 1988445"/>
              <a:gd name="connsiteY1" fmla="*/ 0 h 3134664"/>
              <a:gd name="connsiteX2" fmla="*/ 1988445 w 1988445"/>
              <a:gd name="connsiteY2" fmla="*/ 3134664 h 3134664"/>
              <a:gd name="connsiteX3" fmla="*/ 463638 w 1988445"/>
              <a:gd name="connsiteY3" fmla="*/ 3134664 h 3134664"/>
              <a:gd name="connsiteX0" fmla="*/ 1262128 w 1988445"/>
              <a:gd name="connsiteY0" fmla="*/ 3199058 h 3199058"/>
              <a:gd name="connsiteX1" fmla="*/ 0 w 1988445"/>
              <a:gd name="connsiteY1" fmla="*/ 0 h 3199058"/>
              <a:gd name="connsiteX2" fmla="*/ 1988445 w 1988445"/>
              <a:gd name="connsiteY2" fmla="*/ 3134664 h 3199058"/>
              <a:gd name="connsiteX3" fmla="*/ 1262128 w 1988445"/>
              <a:gd name="connsiteY3" fmla="*/ 3199058 h 3199058"/>
              <a:gd name="connsiteX0" fmla="*/ 1236370 w 1988445"/>
              <a:gd name="connsiteY0" fmla="*/ 3121785 h 3134664"/>
              <a:gd name="connsiteX1" fmla="*/ 0 w 1988445"/>
              <a:gd name="connsiteY1" fmla="*/ 0 h 3134664"/>
              <a:gd name="connsiteX2" fmla="*/ 1988445 w 1988445"/>
              <a:gd name="connsiteY2" fmla="*/ 3134664 h 3134664"/>
              <a:gd name="connsiteX3" fmla="*/ 1236370 w 1988445"/>
              <a:gd name="connsiteY3" fmla="*/ 3121785 h 3134664"/>
              <a:gd name="connsiteX0" fmla="*/ 1249249 w 1988445"/>
              <a:gd name="connsiteY0" fmla="*/ 3147543 h 3147543"/>
              <a:gd name="connsiteX1" fmla="*/ 0 w 1988445"/>
              <a:gd name="connsiteY1" fmla="*/ 0 h 3147543"/>
              <a:gd name="connsiteX2" fmla="*/ 1988445 w 1988445"/>
              <a:gd name="connsiteY2" fmla="*/ 3134664 h 3147543"/>
              <a:gd name="connsiteX3" fmla="*/ 1249249 w 1988445"/>
              <a:gd name="connsiteY3" fmla="*/ 3147543 h 3147543"/>
              <a:gd name="connsiteX0" fmla="*/ 1133340 w 1872536"/>
              <a:gd name="connsiteY0" fmla="*/ 3302090 h 3302090"/>
              <a:gd name="connsiteX1" fmla="*/ 0 w 1872536"/>
              <a:gd name="connsiteY1" fmla="*/ 0 h 3302090"/>
              <a:gd name="connsiteX2" fmla="*/ 1872536 w 1872536"/>
              <a:gd name="connsiteY2" fmla="*/ 3289211 h 3302090"/>
              <a:gd name="connsiteX3" fmla="*/ 1133340 w 1872536"/>
              <a:gd name="connsiteY3" fmla="*/ 3302090 h 3302090"/>
              <a:gd name="connsiteX0" fmla="*/ 1030309 w 1769505"/>
              <a:gd name="connsiteY0" fmla="*/ 3314969 h 3314969"/>
              <a:gd name="connsiteX1" fmla="*/ 0 w 1769505"/>
              <a:gd name="connsiteY1" fmla="*/ 0 h 3314969"/>
              <a:gd name="connsiteX2" fmla="*/ 1769505 w 1769505"/>
              <a:gd name="connsiteY2" fmla="*/ 3302090 h 3314969"/>
              <a:gd name="connsiteX3" fmla="*/ 1030309 w 1769505"/>
              <a:gd name="connsiteY3" fmla="*/ 3314969 h 3314969"/>
            </a:gdLst>
            <a:ahLst/>
            <a:cxnLst>
              <a:cxn ang="0">
                <a:pos x="connsiteX0" y="connsiteY0"/>
              </a:cxn>
              <a:cxn ang="0">
                <a:pos x="connsiteX1" y="connsiteY1"/>
              </a:cxn>
              <a:cxn ang="0">
                <a:pos x="connsiteX2" y="connsiteY2"/>
              </a:cxn>
              <a:cxn ang="0">
                <a:pos x="connsiteX3" y="connsiteY3"/>
              </a:cxn>
            </a:cxnLst>
            <a:rect l="l" t="t" r="r" b="b"/>
            <a:pathLst>
              <a:path w="1769505" h="3314969">
                <a:moveTo>
                  <a:pt x="1030309" y="3314969"/>
                </a:moveTo>
                <a:lnTo>
                  <a:pt x="0" y="0"/>
                </a:lnTo>
                <a:lnTo>
                  <a:pt x="1769505" y="3302090"/>
                </a:lnTo>
                <a:lnTo>
                  <a:pt x="1030309" y="331496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Marcador de texto 7"/>
          <p:cNvSpPr>
            <a:spLocks noGrp="1"/>
          </p:cNvSpPr>
          <p:nvPr>
            <p:ph type="body" sz="quarter" idx="11" hasCustomPrompt="1"/>
          </p:nvPr>
        </p:nvSpPr>
        <p:spPr>
          <a:xfrm>
            <a:off x="684213" y="362127"/>
            <a:ext cx="3586336"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11" name="Marcador de texto 7"/>
          <p:cNvSpPr>
            <a:spLocks noGrp="1"/>
          </p:cNvSpPr>
          <p:nvPr>
            <p:ph type="body" sz="quarter" idx="12" hasCustomPrompt="1"/>
          </p:nvPr>
        </p:nvSpPr>
        <p:spPr>
          <a:xfrm>
            <a:off x="684213" y="638060"/>
            <a:ext cx="3586336" cy="1041294"/>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12" name="Forma libre 11"/>
          <p:cNvSpPr/>
          <p:nvPr userDrawn="1"/>
        </p:nvSpPr>
        <p:spPr>
          <a:xfrm rot="18433658">
            <a:off x="8553405" y="-1072432"/>
            <a:ext cx="725993" cy="3958892"/>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562892027"/>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3_Number title">
    <p:spTree>
      <p:nvGrpSpPr>
        <p:cNvPr id="1" name=""/>
        <p:cNvGrpSpPr/>
        <p:nvPr/>
      </p:nvGrpSpPr>
      <p:grpSpPr>
        <a:xfrm>
          <a:off x="0" y="0"/>
          <a:ext cx="0" cy="0"/>
          <a:chOff x="0" y="0"/>
          <a:chExt cx="0" cy="0"/>
        </a:xfrm>
      </p:grpSpPr>
      <p:sp>
        <p:nvSpPr>
          <p:cNvPr id="6" name="Marcador de texto 7"/>
          <p:cNvSpPr>
            <a:spLocks noGrp="1"/>
          </p:cNvSpPr>
          <p:nvPr>
            <p:ph type="body" sz="quarter" idx="11" hasCustomPrompt="1"/>
          </p:nvPr>
        </p:nvSpPr>
        <p:spPr>
          <a:xfrm>
            <a:off x="1669001" y="663575"/>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922235"/>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4" name="Triángulo rectángulo 1"/>
          <p:cNvSpPr/>
          <p:nvPr userDrawn="1"/>
        </p:nvSpPr>
        <p:spPr>
          <a:xfrm rot="10800000">
            <a:off x="8345799" y="0"/>
            <a:ext cx="823959" cy="2740207"/>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Lst>
            <a:ahLst/>
            <a:cxnLst>
              <a:cxn ang="0">
                <a:pos x="connsiteX0" y="connsiteY0"/>
              </a:cxn>
              <a:cxn ang="0">
                <a:pos x="connsiteX1" y="connsiteY1"/>
              </a:cxn>
              <a:cxn ang="0">
                <a:pos x="connsiteX2" y="connsiteY2"/>
              </a:cxn>
              <a:cxn ang="0">
                <a:pos x="connsiteX3" y="connsiteY3"/>
              </a:cxn>
            </a:cxnLst>
            <a:rect l="l" t="t" r="r" b="b"/>
            <a:pathLst>
              <a:path w="1550564" h="5156649">
                <a:moveTo>
                  <a:pt x="25757" y="5156649"/>
                </a:moveTo>
                <a:lnTo>
                  <a:pt x="0" y="0"/>
                </a:lnTo>
                <a:lnTo>
                  <a:pt x="1550564" y="5156649"/>
                </a:lnTo>
                <a:lnTo>
                  <a:pt x="25757" y="51566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Triángulo rectángulo 1"/>
          <p:cNvSpPr/>
          <p:nvPr userDrawn="1"/>
        </p:nvSpPr>
        <p:spPr>
          <a:xfrm rot="10800000">
            <a:off x="7817476" y="0"/>
            <a:ext cx="940303" cy="1761551"/>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 name="connsiteX0" fmla="*/ 785611 w 2310418"/>
              <a:gd name="connsiteY0" fmla="*/ 2838451 h 2838451"/>
              <a:gd name="connsiteX1" fmla="*/ 0 w 2310418"/>
              <a:gd name="connsiteY1" fmla="*/ 0 h 2838451"/>
              <a:gd name="connsiteX2" fmla="*/ 2310418 w 2310418"/>
              <a:gd name="connsiteY2" fmla="*/ 2838451 h 2838451"/>
              <a:gd name="connsiteX3" fmla="*/ 785611 w 2310418"/>
              <a:gd name="connsiteY3" fmla="*/ 2838451 h 2838451"/>
              <a:gd name="connsiteX0" fmla="*/ 901520 w 2426327"/>
              <a:gd name="connsiteY0" fmla="*/ 2889966 h 2889966"/>
              <a:gd name="connsiteX1" fmla="*/ 0 w 2426327"/>
              <a:gd name="connsiteY1" fmla="*/ 0 h 2889966"/>
              <a:gd name="connsiteX2" fmla="*/ 2426327 w 2426327"/>
              <a:gd name="connsiteY2" fmla="*/ 2889966 h 2889966"/>
              <a:gd name="connsiteX3" fmla="*/ 901520 w 2426327"/>
              <a:gd name="connsiteY3" fmla="*/ 2889966 h 2889966"/>
              <a:gd name="connsiteX0" fmla="*/ 463638 w 1988445"/>
              <a:gd name="connsiteY0" fmla="*/ 3134664 h 3134664"/>
              <a:gd name="connsiteX1" fmla="*/ 0 w 1988445"/>
              <a:gd name="connsiteY1" fmla="*/ 0 h 3134664"/>
              <a:gd name="connsiteX2" fmla="*/ 1988445 w 1988445"/>
              <a:gd name="connsiteY2" fmla="*/ 3134664 h 3134664"/>
              <a:gd name="connsiteX3" fmla="*/ 463638 w 1988445"/>
              <a:gd name="connsiteY3" fmla="*/ 3134664 h 3134664"/>
              <a:gd name="connsiteX0" fmla="*/ 1262128 w 1988445"/>
              <a:gd name="connsiteY0" fmla="*/ 3199058 h 3199058"/>
              <a:gd name="connsiteX1" fmla="*/ 0 w 1988445"/>
              <a:gd name="connsiteY1" fmla="*/ 0 h 3199058"/>
              <a:gd name="connsiteX2" fmla="*/ 1988445 w 1988445"/>
              <a:gd name="connsiteY2" fmla="*/ 3134664 h 3199058"/>
              <a:gd name="connsiteX3" fmla="*/ 1262128 w 1988445"/>
              <a:gd name="connsiteY3" fmla="*/ 3199058 h 3199058"/>
              <a:gd name="connsiteX0" fmla="*/ 1236370 w 1988445"/>
              <a:gd name="connsiteY0" fmla="*/ 3121785 h 3134664"/>
              <a:gd name="connsiteX1" fmla="*/ 0 w 1988445"/>
              <a:gd name="connsiteY1" fmla="*/ 0 h 3134664"/>
              <a:gd name="connsiteX2" fmla="*/ 1988445 w 1988445"/>
              <a:gd name="connsiteY2" fmla="*/ 3134664 h 3134664"/>
              <a:gd name="connsiteX3" fmla="*/ 1236370 w 1988445"/>
              <a:gd name="connsiteY3" fmla="*/ 3121785 h 3134664"/>
              <a:gd name="connsiteX0" fmla="*/ 1249249 w 1988445"/>
              <a:gd name="connsiteY0" fmla="*/ 3147543 h 3147543"/>
              <a:gd name="connsiteX1" fmla="*/ 0 w 1988445"/>
              <a:gd name="connsiteY1" fmla="*/ 0 h 3147543"/>
              <a:gd name="connsiteX2" fmla="*/ 1988445 w 1988445"/>
              <a:gd name="connsiteY2" fmla="*/ 3134664 h 3147543"/>
              <a:gd name="connsiteX3" fmla="*/ 1249249 w 1988445"/>
              <a:gd name="connsiteY3" fmla="*/ 3147543 h 3147543"/>
              <a:gd name="connsiteX0" fmla="*/ 1133340 w 1872536"/>
              <a:gd name="connsiteY0" fmla="*/ 3302090 h 3302090"/>
              <a:gd name="connsiteX1" fmla="*/ 0 w 1872536"/>
              <a:gd name="connsiteY1" fmla="*/ 0 h 3302090"/>
              <a:gd name="connsiteX2" fmla="*/ 1872536 w 1872536"/>
              <a:gd name="connsiteY2" fmla="*/ 3289211 h 3302090"/>
              <a:gd name="connsiteX3" fmla="*/ 1133340 w 1872536"/>
              <a:gd name="connsiteY3" fmla="*/ 3302090 h 3302090"/>
              <a:gd name="connsiteX0" fmla="*/ 1030309 w 1769505"/>
              <a:gd name="connsiteY0" fmla="*/ 3314969 h 3314969"/>
              <a:gd name="connsiteX1" fmla="*/ 0 w 1769505"/>
              <a:gd name="connsiteY1" fmla="*/ 0 h 3314969"/>
              <a:gd name="connsiteX2" fmla="*/ 1769505 w 1769505"/>
              <a:gd name="connsiteY2" fmla="*/ 3302090 h 3314969"/>
              <a:gd name="connsiteX3" fmla="*/ 1030309 w 1769505"/>
              <a:gd name="connsiteY3" fmla="*/ 3314969 h 3314969"/>
            </a:gdLst>
            <a:ahLst/>
            <a:cxnLst>
              <a:cxn ang="0">
                <a:pos x="connsiteX0" y="connsiteY0"/>
              </a:cxn>
              <a:cxn ang="0">
                <a:pos x="connsiteX1" y="connsiteY1"/>
              </a:cxn>
              <a:cxn ang="0">
                <a:pos x="connsiteX2" y="connsiteY2"/>
              </a:cxn>
              <a:cxn ang="0">
                <a:pos x="connsiteX3" y="connsiteY3"/>
              </a:cxn>
            </a:cxnLst>
            <a:rect l="l" t="t" r="r" b="b"/>
            <a:pathLst>
              <a:path w="1769505" h="3314969">
                <a:moveTo>
                  <a:pt x="1030309" y="3314969"/>
                </a:moveTo>
                <a:lnTo>
                  <a:pt x="0" y="0"/>
                </a:lnTo>
                <a:lnTo>
                  <a:pt x="1769505" y="3302090"/>
                </a:lnTo>
                <a:lnTo>
                  <a:pt x="1030309" y="331496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766179946"/>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0_Number title">
    <p:spTree>
      <p:nvGrpSpPr>
        <p:cNvPr id="1" name=""/>
        <p:cNvGrpSpPr/>
        <p:nvPr/>
      </p:nvGrpSpPr>
      <p:grpSpPr>
        <a:xfrm>
          <a:off x="0" y="0"/>
          <a:ext cx="0" cy="0"/>
          <a:chOff x="0" y="0"/>
          <a:chExt cx="0" cy="0"/>
        </a:xfrm>
      </p:grpSpPr>
      <p:sp>
        <p:nvSpPr>
          <p:cNvPr id="5" name="Rectángulo redondeado 4"/>
          <p:cNvSpPr/>
          <p:nvPr userDrawn="1"/>
        </p:nvSpPr>
        <p:spPr>
          <a:xfrm>
            <a:off x="557561" y="362127"/>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riángulo rectángulo 1"/>
          <p:cNvSpPr/>
          <p:nvPr userDrawn="1"/>
        </p:nvSpPr>
        <p:spPr>
          <a:xfrm>
            <a:off x="-4807" y="2403293"/>
            <a:ext cx="823959" cy="2740207"/>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Lst>
            <a:ahLst/>
            <a:cxnLst>
              <a:cxn ang="0">
                <a:pos x="connsiteX0" y="connsiteY0"/>
              </a:cxn>
              <a:cxn ang="0">
                <a:pos x="connsiteX1" y="connsiteY1"/>
              </a:cxn>
              <a:cxn ang="0">
                <a:pos x="connsiteX2" y="connsiteY2"/>
              </a:cxn>
              <a:cxn ang="0">
                <a:pos x="connsiteX3" y="connsiteY3"/>
              </a:cxn>
            </a:cxnLst>
            <a:rect l="l" t="t" r="r" b="b"/>
            <a:pathLst>
              <a:path w="1550564" h="5156649">
                <a:moveTo>
                  <a:pt x="25757" y="5156649"/>
                </a:moveTo>
                <a:lnTo>
                  <a:pt x="0" y="0"/>
                </a:lnTo>
                <a:lnTo>
                  <a:pt x="1550564" y="5156649"/>
                </a:lnTo>
                <a:lnTo>
                  <a:pt x="25757" y="51566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riángulo rectángulo 1"/>
          <p:cNvSpPr/>
          <p:nvPr userDrawn="1"/>
        </p:nvSpPr>
        <p:spPr>
          <a:xfrm>
            <a:off x="407172" y="3381949"/>
            <a:ext cx="940303" cy="1761551"/>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 name="connsiteX0" fmla="*/ 785611 w 2310418"/>
              <a:gd name="connsiteY0" fmla="*/ 2838451 h 2838451"/>
              <a:gd name="connsiteX1" fmla="*/ 0 w 2310418"/>
              <a:gd name="connsiteY1" fmla="*/ 0 h 2838451"/>
              <a:gd name="connsiteX2" fmla="*/ 2310418 w 2310418"/>
              <a:gd name="connsiteY2" fmla="*/ 2838451 h 2838451"/>
              <a:gd name="connsiteX3" fmla="*/ 785611 w 2310418"/>
              <a:gd name="connsiteY3" fmla="*/ 2838451 h 2838451"/>
              <a:gd name="connsiteX0" fmla="*/ 901520 w 2426327"/>
              <a:gd name="connsiteY0" fmla="*/ 2889966 h 2889966"/>
              <a:gd name="connsiteX1" fmla="*/ 0 w 2426327"/>
              <a:gd name="connsiteY1" fmla="*/ 0 h 2889966"/>
              <a:gd name="connsiteX2" fmla="*/ 2426327 w 2426327"/>
              <a:gd name="connsiteY2" fmla="*/ 2889966 h 2889966"/>
              <a:gd name="connsiteX3" fmla="*/ 901520 w 2426327"/>
              <a:gd name="connsiteY3" fmla="*/ 2889966 h 2889966"/>
              <a:gd name="connsiteX0" fmla="*/ 463638 w 1988445"/>
              <a:gd name="connsiteY0" fmla="*/ 3134664 h 3134664"/>
              <a:gd name="connsiteX1" fmla="*/ 0 w 1988445"/>
              <a:gd name="connsiteY1" fmla="*/ 0 h 3134664"/>
              <a:gd name="connsiteX2" fmla="*/ 1988445 w 1988445"/>
              <a:gd name="connsiteY2" fmla="*/ 3134664 h 3134664"/>
              <a:gd name="connsiteX3" fmla="*/ 463638 w 1988445"/>
              <a:gd name="connsiteY3" fmla="*/ 3134664 h 3134664"/>
              <a:gd name="connsiteX0" fmla="*/ 1262128 w 1988445"/>
              <a:gd name="connsiteY0" fmla="*/ 3199058 h 3199058"/>
              <a:gd name="connsiteX1" fmla="*/ 0 w 1988445"/>
              <a:gd name="connsiteY1" fmla="*/ 0 h 3199058"/>
              <a:gd name="connsiteX2" fmla="*/ 1988445 w 1988445"/>
              <a:gd name="connsiteY2" fmla="*/ 3134664 h 3199058"/>
              <a:gd name="connsiteX3" fmla="*/ 1262128 w 1988445"/>
              <a:gd name="connsiteY3" fmla="*/ 3199058 h 3199058"/>
              <a:gd name="connsiteX0" fmla="*/ 1236370 w 1988445"/>
              <a:gd name="connsiteY0" fmla="*/ 3121785 h 3134664"/>
              <a:gd name="connsiteX1" fmla="*/ 0 w 1988445"/>
              <a:gd name="connsiteY1" fmla="*/ 0 h 3134664"/>
              <a:gd name="connsiteX2" fmla="*/ 1988445 w 1988445"/>
              <a:gd name="connsiteY2" fmla="*/ 3134664 h 3134664"/>
              <a:gd name="connsiteX3" fmla="*/ 1236370 w 1988445"/>
              <a:gd name="connsiteY3" fmla="*/ 3121785 h 3134664"/>
              <a:gd name="connsiteX0" fmla="*/ 1249249 w 1988445"/>
              <a:gd name="connsiteY0" fmla="*/ 3147543 h 3147543"/>
              <a:gd name="connsiteX1" fmla="*/ 0 w 1988445"/>
              <a:gd name="connsiteY1" fmla="*/ 0 h 3147543"/>
              <a:gd name="connsiteX2" fmla="*/ 1988445 w 1988445"/>
              <a:gd name="connsiteY2" fmla="*/ 3134664 h 3147543"/>
              <a:gd name="connsiteX3" fmla="*/ 1249249 w 1988445"/>
              <a:gd name="connsiteY3" fmla="*/ 3147543 h 3147543"/>
              <a:gd name="connsiteX0" fmla="*/ 1133340 w 1872536"/>
              <a:gd name="connsiteY0" fmla="*/ 3302090 h 3302090"/>
              <a:gd name="connsiteX1" fmla="*/ 0 w 1872536"/>
              <a:gd name="connsiteY1" fmla="*/ 0 h 3302090"/>
              <a:gd name="connsiteX2" fmla="*/ 1872536 w 1872536"/>
              <a:gd name="connsiteY2" fmla="*/ 3289211 h 3302090"/>
              <a:gd name="connsiteX3" fmla="*/ 1133340 w 1872536"/>
              <a:gd name="connsiteY3" fmla="*/ 3302090 h 3302090"/>
              <a:gd name="connsiteX0" fmla="*/ 1030309 w 1769505"/>
              <a:gd name="connsiteY0" fmla="*/ 3314969 h 3314969"/>
              <a:gd name="connsiteX1" fmla="*/ 0 w 1769505"/>
              <a:gd name="connsiteY1" fmla="*/ 0 h 3314969"/>
              <a:gd name="connsiteX2" fmla="*/ 1769505 w 1769505"/>
              <a:gd name="connsiteY2" fmla="*/ 3302090 h 3314969"/>
              <a:gd name="connsiteX3" fmla="*/ 1030309 w 1769505"/>
              <a:gd name="connsiteY3" fmla="*/ 3314969 h 3314969"/>
            </a:gdLst>
            <a:ahLst/>
            <a:cxnLst>
              <a:cxn ang="0">
                <a:pos x="connsiteX0" y="connsiteY0"/>
              </a:cxn>
              <a:cxn ang="0">
                <a:pos x="connsiteX1" y="connsiteY1"/>
              </a:cxn>
              <a:cxn ang="0">
                <a:pos x="connsiteX2" y="connsiteY2"/>
              </a:cxn>
              <a:cxn ang="0">
                <a:pos x="connsiteX3" y="connsiteY3"/>
              </a:cxn>
            </a:cxnLst>
            <a:rect l="l" t="t" r="r" b="b"/>
            <a:pathLst>
              <a:path w="1769505" h="3314969">
                <a:moveTo>
                  <a:pt x="1030309" y="3314969"/>
                </a:moveTo>
                <a:lnTo>
                  <a:pt x="0" y="0"/>
                </a:lnTo>
                <a:lnTo>
                  <a:pt x="1769505" y="3302090"/>
                </a:lnTo>
                <a:lnTo>
                  <a:pt x="1030309" y="331496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Marcador de texto 7"/>
          <p:cNvSpPr>
            <a:spLocks noGrp="1"/>
          </p:cNvSpPr>
          <p:nvPr>
            <p:ph type="body" sz="quarter" idx="11" hasCustomPrompt="1"/>
          </p:nvPr>
        </p:nvSpPr>
        <p:spPr>
          <a:xfrm>
            <a:off x="684213" y="362127"/>
            <a:ext cx="3586336"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9" name="Marcador de texto 7"/>
          <p:cNvSpPr>
            <a:spLocks noGrp="1"/>
          </p:cNvSpPr>
          <p:nvPr>
            <p:ph type="body" sz="quarter" idx="12" hasCustomPrompt="1"/>
          </p:nvPr>
        </p:nvSpPr>
        <p:spPr>
          <a:xfrm>
            <a:off x="684213" y="638060"/>
            <a:ext cx="3586336" cy="1041294"/>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10" name="Forma libre 9"/>
          <p:cNvSpPr/>
          <p:nvPr userDrawn="1"/>
        </p:nvSpPr>
        <p:spPr>
          <a:xfrm rot="18433658">
            <a:off x="474255" y="668511"/>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906990454"/>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4_Number title">
    <p:spTree>
      <p:nvGrpSpPr>
        <p:cNvPr id="1" name=""/>
        <p:cNvGrpSpPr/>
        <p:nvPr/>
      </p:nvGrpSpPr>
      <p:grpSpPr>
        <a:xfrm>
          <a:off x="0" y="0"/>
          <a:ext cx="0" cy="0"/>
          <a:chOff x="0" y="0"/>
          <a:chExt cx="0" cy="0"/>
        </a:xfrm>
      </p:grpSpPr>
      <p:sp>
        <p:nvSpPr>
          <p:cNvPr id="5" name="Rectángulo redondeado 4"/>
          <p:cNvSpPr/>
          <p:nvPr userDrawn="1"/>
        </p:nvSpPr>
        <p:spPr>
          <a:xfrm>
            <a:off x="557561" y="362127"/>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riángulo rectángulo 1"/>
          <p:cNvSpPr/>
          <p:nvPr userDrawn="1"/>
        </p:nvSpPr>
        <p:spPr>
          <a:xfrm>
            <a:off x="-4807" y="2403293"/>
            <a:ext cx="823959" cy="2740207"/>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Lst>
            <a:ahLst/>
            <a:cxnLst>
              <a:cxn ang="0">
                <a:pos x="connsiteX0" y="connsiteY0"/>
              </a:cxn>
              <a:cxn ang="0">
                <a:pos x="connsiteX1" y="connsiteY1"/>
              </a:cxn>
              <a:cxn ang="0">
                <a:pos x="connsiteX2" y="connsiteY2"/>
              </a:cxn>
              <a:cxn ang="0">
                <a:pos x="connsiteX3" y="connsiteY3"/>
              </a:cxn>
            </a:cxnLst>
            <a:rect l="l" t="t" r="r" b="b"/>
            <a:pathLst>
              <a:path w="1550564" h="5156649">
                <a:moveTo>
                  <a:pt x="25757" y="5156649"/>
                </a:moveTo>
                <a:lnTo>
                  <a:pt x="0" y="0"/>
                </a:lnTo>
                <a:lnTo>
                  <a:pt x="1550564" y="5156649"/>
                </a:lnTo>
                <a:lnTo>
                  <a:pt x="25757" y="515664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Triángulo rectángulo 1"/>
          <p:cNvSpPr/>
          <p:nvPr userDrawn="1"/>
        </p:nvSpPr>
        <p:spPr>
          <a:xfrm>
            <a:off x="407172" y="3381949"/>
            <a:ext cx="940303" cy="1761551"/>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 name="connsiteX0" fmla="*/ 785611 w 2310418"/>
              <a:gd name="connsiteY0" fmla="*/ 2838451 h 2838451"/>
              <a:gd name="connsiteX1" fmla="*/ 0 w 2310418"/>
              <a:gd name="connsiteY1" fmla="*/ 0 h 2838451"/>
              <a:gd name="connsiteX2" fmla="*/ 2310418 w 2310418"/>
              <a:gd name="connsiteY2" fmla="*/ 2838451 h 2838451"/>
              <a:gd name="connsiteX3" fmla="*/ 785611 w 2310418"/>
              <a:gd name="connsiteY3" fmla="*/ 2838451 h 2838451"/>
              <a:gd name="connsiteX0" fmla="*/ 901520 w 2426327"/>
              <a:gd name="connsiteY0" fmla="*/ 2889966 h 2889966"/>
              <a:gd name="connsiteX1" fmla="*/ 0 w 2426327"/>
              <a:gd name="connsiteY1" fmla="*/ 0 h 2889966"/>
              <a:gd name="connsiteX2" fmla="*/ 2426327 w 2426327"/>
              <a:gd name="connsiteY2" fmla="*/ 2889966 h 2889966"/>
              <a:gd name="connsiteX3" fmla="*/ 901520 w 2426327"/>
              <a:gd name="connsiteY3" fmla="*/ 2889966 h 2889966"/>
              <a:gd name="connsiteX0" fmla="*/ 463638 w 1988445"/>
              <a:gd name="connsiteY0" fmla="*/ 3134664 h 3134664"/>
              <a:gd name="connsiteX1" fmla="*/ 0 w 1988445"/>
              <a:gd name="connsiteY1" fmla="*/ 0 h 3134664"/>
              <a:gd name="connsiteX2" fmla="*/ 1988445 w 1988445"/>
              <a:gd name="connsiteY2" fmla="*/ 3134664 h 3134664"/>
              <a:gd name="connsiteX3" fmla="*/ 463638 w 1988445"/>
              <a:gd name="connsiteY3" fmla="*/ 3134664 h 3134664"/>
              <a:gd name="connsiteX0" fmla="*/ 1262128 w 1988445"/>
              <a:gd name="connsiteY0" fmla="*/ 3199058 h 3199058"/>
              <a:gd name="connsiteX1" fmla="*/ 0 w 1988445"/>
              <a:gd name="connsiteY1" fmla="*/ 0 h 3199058"/>
              <a:gd name="connsiteX2" fmla="*/ 1988445 w 1988445"/>
              <a:gd name="connsiteY2" fmla="*/ 3134664 h 3199058"/>
              <a:gd name="connsiteX3" fmla="*/ 1262128 w 1988445"/>
              <a:gd name="connsiteY3" fmla="*/ 3199058 h 3199058"/>
              <a:gd name="connsiteX0" fmla="*/ 1236370 w 1988445"/>
              <a:gd name="connsiteY0" fmla="*/ 3121785 h 3134664"/>
              <a:gd name="connsiteX1" fmla="*/ 0 w 1988445"/>
              <a:gd name="connsiteY1" fmla="*/ 0 h 3134664"/>
              <a:gd name="connsiteX2" fmla="*/ 1988445 w 1988445"/>
              <a:gd name="connsiteY2" fmla="*/ 3134664 h 3134664"/>
              <a:gd name="connsiteX3" fmla="*/ 1236370 w 1988445"/>
              <a:gd name="connsiteY3" fmla="*/ 3121785 h 3134664"/>
              <a:gd name="connsiteX0" fmla="*/ 1249249 w 1988445"/>
              <a:gd name="connsiteY0" fmla="*/ 3147543 h 3147543"/>
              <a:gd name="connsiteX1" fmla="*/ 0 w 1988445"/>
              <a:gd name="connsiteY1" fmla="*/ 0 h 3147543"/>
              <a:gd name="connsiteX2" fmla="*/ 1988445 w 1988445"/>
              <a:gd name="connsiteY2" fmla="*/ 3134664 h 3147543"/>
              <a:gd name="connsiteX3" fmla="*/ 1249249 w 1988445"/>
              <a:gd name="connsiteY3" fmla="*/ 3147543 h 3147543"/>
              <a:gd name="connsiteX0" fmla="*/ 1133340 w 1872536"/>
              <a:gd name="connsiteY0" fmla="*/ 3302090 h 3302090"/>
              <a:gd name="connsiteX1" fmla="*/ 0 w 1872536"/>
              <a:gd name="connsiteY1" fmla="*/ 0 h 3302090"/>
              <a:gd name="connsiteX2" fmla="*/ 1872536 w 1872536"/>
              <a:gd name="connsiteY2" fmla="*/ 3289211 h 3302090"/>
              <a:gd name="connsiteX3" fmla="*/ 1133340 w 1872536"/>
              <a:gd name="connsiteY3" fmla="*/ 3302090 h 3302090"/>
              <a:gd name="connsiteX0" fmla="*/ 1030309 w 1769505"/>
              <a:gd name="connsiteY0" fmla="*/ 3314969 h 3314969"/>
              <a:gd name="connsiteX1" fmla="*/ 0 w 1769505"/>
              <a:gd name="connsiteY1" fmla="*/ 0 h 3314969"/>
              <a:gd name="connsiteX2" fmla="*/ 1769505 w 1769505"/>
              <a:gd name="connsiteY2" fmla="*/ 3302090 h 3314969"/>
              <a:gd name="connsiteX3" fmla="*/ 1030309 w 1769505"/>
              <a:gd name="connsiteY3" fmla="*/ 3314969 h 3314969"/>
            </a:gdLst>
            <a:ahLst/>
            <a:cxnLst>
              <a:cxn ang="0">
                <a:pos x="connsiteX0" y="connsiteY0"/>
              </a:cxn>
              <a:cxn ang="0">
                <a:pos x="connsiteX1" y="connsiteY1"/>
              </a:cxn>
              <a:cxn ang="0">
                <a:pos x="connsiteX2" y="connsiteY2"/>
              </a:cxn>
              <a:cxn ang="0">
                <a:pos x="connsiteX3" y="connsiteY3"/>
              </a:cxn>
            </a:cxnLst>
            <a:rect l="l" t="t" r="r" b="b"/>
            <a:pathLst>
              <a:path w="1769505" h="3314969">
                <a:moveTo>
                  <a:pt x="1030309" y="3314969"/>
                </a:moveTo>
                <a:lnTo>
                  <a:pt x="0" y="0"/>
                </a:lnTo>
                <a:lnTo>
                  <a:pt x="1769505" y="3302090"/>
                </a:lnTo>
                <a:lnTo>
                  <a:pt x="1030309" y="331496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Marcador de texto 7"/>
          <p:cNvSpPr>
            <a:spLocks noGrp="1"/>
          </p:cNvSpPr>
          <p:nvPr>
            <p:ph type="body" sz="quarter" idx="11" hasCustomPrompt="1"/>
          </p:nvPr>
        </p:nvSpPr>
        <p:spPr>
          <a:xfrm>
            <a:off x="684213" y="362127"/>
            <a:ext cx="3586336"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9" name="Marcador de texto 7"/>
          <p:cNvSpPr>
            <a:spLocks noGrp="1"/>
          </p:cNvSpPr>
          <p:nvPr>
            <p:ph type="body" sz="quarter" idx="12" hasCustomPrompt="1"/>
          </p:nvPr>
        </p:nvSpPr>
        <p:spPr>
          <a:xfrm>
            <a:off x="684213" y="638060"/>
            <a:ext cx="3586336" cy="1041294"/>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10" name="Forma libre 9"/>
          <p:cNvSpPr/>
          <p:nvPr userDrawn="1"/>
        </p:nvSpPr>
        <p:spPr>
          <a:xfrm rot="18433658">
            <a:off x="474255" y="668511"/>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960535966"/>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2_Number title">
    <p:spTree>
      <p:nvGrpSpPr>
        <p:cNvPr id="1" name=""/>
        <p:cNvGrpSpPr/>
        <p:nvPr/>
      </p:nvGrpSpPr>
      <p:grpSpPr>
        <a:xfrm>
          <a:off x="0" y="0"/>
          <a:ext cx="0" cy="0"/>
          <a:chOff x="0" y="0"/>
          <a:chExt cx="0" cy="0"/>
        </a:xfrm>
      </p:grpSpPr>
      <p:sp>
        <p:nvSpPr>
          <p:cNvPr id="5" name="Rectángulo redondeado 4"/>
          <p:cNvSpPr/>
          <p:nvPr userDrawn="1"/>
        </p:nvSpPr>
        <p:spPr>
          <a:xfrm>
            <a:off x="557561" y="362127"/>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riángulo rectángulo 1"/>
          <p:cNvSpPr/>
          <p:nvPr userDrawn="1"/>
        </p:nvSpPr>
        <p:spPr>
          <a:xfrm>
            <a:off x="-4807" y="2403293"/>
            <a:ext cx="823959" cy="2740207"/>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Lst>
            <a:ahLst/>
            <a:cxnLst>
              <a:cxn ang="0">
                <a:pos x="connsiteX0" y="connsiteY0"/>
              </a:cxn>
              <a:cxn ang="0">
                <a:pos x="connsiteX1" y="connsiteY1"/>
              </a:cxn>
              <a:cxn ang="0">
                <a:pos x="connsiteX2" y="connsiteY2"/>
              </a:cxn>
              <a:cxn ang="0">
                <a:pos x="connsiteX3" y="connsiteY3"/>
              </a:cxn>
            </a:cxnLst>
            <a:rect l="l" t="t" r="r" b="b"/>
            <a:pathLst>
              <a:path w="1550564" h="5156649">
                <a:moveTo>
                  <a:pt x="25757" y="5156649"/>
                </a:moveTo>
                <a:lnTo>
                  <a:pt x="0" y="0"/>
                </a:lnTo>
                <a:lnTo>
                  <a:pt x="1550564" y="5156649"/>
                </a:lnTo>
                <a:lnTo>
                  <a:pt x="25757" y="515664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Marcador de texto 7"/>
          <p:cNvSpPr>
            <a:spLocks noGrp="1"/>
          </p:cNvSpPr>
          <p:nvPr>
            <p:ph type="body" sz="quarter" idx="11" hasCustomPrompt="1"/>
          </p:nvPr>
        </p:nvSpPr>
        <p:spPr>
          <a:xfrm>
            <a:off x="684213" y="362127"/>
            <a:ext cx="3586336"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9" name="Marcador de texto 7"/>
          <p:cNvSpPr>
            <a:spLocks noGrp="1"/>
          </p:cNvSpPr>
          <p:nvPr>
            <p:ph type="body" sz="quarter" idx="12" hasCustomPrompt="1"/>
          </p:nvPr>
        </p:nvSpPr>
        <p:spPr>
          <a:xfrm>
            <a:off x="684213" y="638060"/>
            <a:ext cx="3586336" cy="1041294"/>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10" name="Forma libre 9"/>
          <p:cNvSpPr/>
          <p:nvPr userDrawn="1"/>
        </p:nvSpPr>
        <p:spPr>
          <a:xfrm rot="18433658">
            <a:off x="-304345" y="2215637"/>
            <a:ext cx="1423033" cy="381853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78435301"/>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1_Number title">
    <p:spTree>
      <p:nvGrpSpPr>
        <p:cNvPr id="1" name=""/>
        <p:cNvGrpSpPr/>
        <p:nvPr/>
      </p:nvGrpSpPr>
      <p:grpSpPr>
        <a:xfrm>
          <a:off x="0" y="0"/>
          <a:ext cx="0" cy="0"/>
          <a:chOff x="0" y="0"/>
          <a:chExt cx="0" cy="0"/>
        </a:xfrm>
      </p:grpSpPr>
      <p:sp>
        <p:nvSpPr>
          <p:cNvPr id="5" name="Rectángulo redondeado 4"/>
          <p:cNvSpPr/>
          <p:nvPr userDrawn="1"/>
        </p:nvSpPr>
        <p:spPr>
          <a:xfrm>
            <a:off x="557561" y="900538"/>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riángulo rectángulo 1"/>
          <p:cNvSpPr/>
          <p:nvPr userDrawn="1"/>
        </p:nvSpPr>
        <p:spPr>
          <a:xfrm>
            <a:off x="-4807" y="2403293"/>
            <a:ext cx="823959" cy="2740207"/>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Lst>
            <a:ahLst/>
            <a:cxnLst>
              <a:cxn ang="0">
                <a:pos x="connsiteX0" y="connsiteY0"/>
              </a:cxn>
              <a:cxn ang="0">
                <a:pos x="connsiteX1" y="connsiteY1"/>
              </a:cxn>
              <a:cxn ang="0">
                <a:pos x="connsiteX2" y="connsiteY2"/>
              </a:cxn>
              <a:cxn ang="0">
                <a:pos x="connsiteX3" y="connsiteY3"/>
              </a:cxn>
            </a:cxnLst>
            <a:rect l="l" t="t" r="r" b="b"/>
            <a:pathLst>
              <a:path w="1550564" h="5156649">
                <a:moveTo>
                  <a:pt x="25757" y="5156649"/>
                </a:moveTo>
                <a:lnTo>
                  <a:pt x="0" y="0"/>
                </a:lnTo>
                <a:lnTo>
                  <a:pt x="1550564" y="5156649"/>
                </a:lnTo>
                <a:lnTo>
                  <a:pt x="25757" y="515664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Marcador de texto 7"/>
          <p:cNvSpPr>
            <a:spLocks noGrp="1"/>
          </p:cNvSpPr>
          <p:nvPr>
            <p:ph type="body" sz="quarter" idx="11" hasCustomPrompt="1"/>
          </p:nvPr>
        </p:nvSpPr>
        <p:spPr>
          <a:xfrm>
            <a:off x="684213" y="900538"/>
            <a:ext cx="3586336"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9" name="Marcador de texto 7"/>
          <p:cNvSpPr>
            <a:spLocks noGrp="1"/>
          </p:cNvSpPr>
          <p:nvPr>
            <p:ph type="body" sz="quarter" idx="12" hasCustomPrompt="1"/>
          </p:nvPr>
        </p:nvSpPr>
        <p:spPr>
          <a:xfrm>
            <a:off x="684213" y="1176471"/>
            <a:ext cx="3586336" cy="1041294"/>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10" name="Forma libre 9"/>
          <p:cNvSpPr/>
          <p:nvPr userDrawn="1"/>
        </p:nvSpPr>
        <p:spPr>
          <a:xfrm rot="18433658">
            <a:off x="-304345" y="2215637"/>
            <a:ext cx="1423033" cy="381853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944286573"/>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Number title">
    <p:spTree>
      <p:nvGrpSpPr>
        <p:cNvPr id="1" name=""/>
        <p:cNvGrpSpPr/>
        <p:nvPr/>
      </p:nvGrpSpPr>
      <p:grpSpPr>
        <a:xfrm>
          <a:off x="0" y="0"/>
          <a:ext cx="0" cy="0"/>
          <a:chOff x="0" y="0"/>
          <a:chExt cx="0" cy="0"/>
        </a:xfrm>
      </p:grpSpPr>
      <p:sp>
        <p:nvSpPr>
          <p:cNvPr id="5" name="Rectángulo redondeado 4"/>
          <p:cNvSpPr/>
          <p:nvPr userDrawn="1"/>
        </p:nvSpPr>
        <p:spPr>
          <a:xfrm>
            <a:off x="557561" y="362127"/>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riángulo rectángulo 1"/>
          <p:cNvSpPr/>
          <p:nvPr userDrawn="1"/>
        </p:nvSpPr>
        <p:spPr>
          <a:xfrm>
            <a:off x="-4807" y="2403293"/>
            <a:ext cx="823959" cy="2740207"/>
          </a:xfrm>
          <a:custGeom>
            <a:avLst/>
            <a:gdLst>
              <a:gd name="connsiteX0" fmla="*/ 0 w 1524807"/>
              <a:gd name="connsiteY0" fmla="*/ 1524807 h 1524807"/>
              <a:gd name="connsiteX1" fmla="*/ 0 w 1524807"/>
              <a:gd name="connsiteY1" fmla="*/ 0 h 1524807"/>
              <a:gd name="connsiteX2" fmla="*/ 1524807 w 1524807"/>
              <a:gd name="connsiteY2" fmla="*/ 1524807 h 1524807"/>
              <a:gd name="connsiteX3" fmla="*/ 0 w 1524807"/>
              <a:gd name="connsiteY3" fmla="*/ 1524807 h 1524807"/>
              <a:gd name="connsiteX0" fmla="*/ 25757 w 1550564"/>
              <a:gd name="connsiteY0" fmla="*/ 5156649 h 5156649"/>
              <a:gd name="connsiteX1" fmla="*/ 0 w 1550564"/>
              <a:gd name="connsiteY1" fmla="*/ 0 h 5156649"/>
              <a:gd name="connsiteX2" fmla="*/ 1550564 w 1550564"/>
              <a:gd name="connsiteY2" fmla="*/ 5156649 h 5156649"/>
              <a:gd name="connsiteX3" fmla="*/ 25757 w 1550564"/>
              <a:gd name="connsiteY3" fmla="*/ 5156649 h 5156649"/>
            </a:gdLst>
            <a:ahLst/>
            <a:cxnLst>
              <a:cxn ang="0">
                <a:pos x="connsiteX0" y="connsiteY0"/>
              </a:cxn>
              <a:cxn ang="0">
                <a:pos x="connsiteX1" y="connsiteY1"/>
              </a:cxn>
              <a:cxn ang="0">
                <a:pos x="connsiteX2" y="connsiteY2"/>
              </a:cxn>
              <a:cxn ang="0">
                <a:pos x="connsiteX3" y="connsiteY3"/>
              </a:cxn>
            </a:cxnLst>
            <a:rect l="l" t="t" r="r" b="b"/>
            <a:pathLst>
              <a:path w="1550564" h="5156649">
                <a:moveTo>
                  <a:pt x="25757" y="5156649"/>
                </a:moveTo>
                <a:lnTo>
                  <a:pt x="0" y="0"/>
                </a:lnTo>
                <a:lnTo>
                  <a:pt x="1550564" y="5156649"/>
                </a:lnTo>
                <a:lnTo>
                  <a:pt x="25757" y="51566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Marcador de texto 7"/>
          <p:cNvSpPr>
            <a:spLocks noGrp="1"/>
          </p:cNvSpPr>
          <p:nvPr>
            <p:ph type="body" sz="quarter" idx="11" hasCustomPrompt="1"/>
          </p:nvPr>
        </p:nvSpPr>
        <p:spPr>
          <a:xfrm>
            <a:off x="684213" y="362127"/>
            <a:ext cx="3586336"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9" name="Marcador de texto 7"/>
          <p:cNvSpPr>
            <a:spLocks noGrp="1"/>
          </p:cNvSpPr>
          <p:nvPr>
            <p:ph type="body" sz="quarter" idx="12" hasCustomPrompt="1"/>
          </p:nvPr>
        </p:nvSpPr>
        <p:spPr>
          <a:xfrm>
            <a:off x="684213" y="638060"/>
            <a:ext cx="3586336" cy="1041294"/>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10" name="Forma libre 9"/>
          <p:cNvSpPr/>
          <p:nvPr userDrawn="1"/>
        </p:nvSpPr>
        <p:spPr>
          <a:xfrm rot="18433658">
            <a:off x="179531" y="2978744"/>
            <a:ext cx="815530" cy="218837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624108305"/>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ddle title">
    <p:spTree>
      <p:nvGrpSpPr>
        <p:cNvPr id="1" name=""/>
        <p:cNvGrpSpPr/>
        <p:nvPr/>
      </p:nvGrpSpPr>
      <p:grpSpPr>
        <a:xfrm>
          <a:off x="0" y="0"/>
          <a:ext cx="0" cy="0"/>
          <a:chOff x="0" y="0"/>
          <a:chExt cx="0" cy="0"/>
        </a:xfrm>
      </p:grpSpPr>
      <p:sp>
        <p:nvSpPr>
          <p:cNvPr id="8" name="Forma libre 7"/>
          <p:cNvSpPr/>
          <p:nvPr userDrawn="1"/>
        </p:nvSpPr>
        <p:spPr>
          <a:xfrm rot="11255874">
            <a:off x="901092" y="1877318"/>
            <a:ext cx="1608064" cy="3387361"/>
          </a:xfrm>
          <a:custGeom>
            <a:avLst/>
            <a:gdLst>
              <a:gd name="connsiteX0" fmla="*/ 0 w 1608064"/>
              <a:gd name="connsiteY0" fmla="*/ 3387361 h 3387361"/>
              <a:gd name="connsiteX1" fmla="*/ 1157444 w 1608064"/>
              <a:gd name="connsiteY1" fmla="*/ 98138 h 3387361"/>
              <a:gd name="connsiteX2" fmla="*/ 1171355 w 1608064"/>
              <a:gd name="connsiteY2" fmla="*/ 58253 h 3387361"/>
              <a:gd name="connsiteX3" fmla="*/ 1608064 w 1608064"/>
              <a:gd name="connsiteY3" fmla="*/ 0 h 3387361"/>
            </a:gdLst>
            <a:ahLst/>
            <a:cxnLst>
              <a:cxn ang="0">
                <a:pos x="connsiteX0" y="connsiteY0"/>
              </a:cxn>
              <a:cxn ang="0">
                <a:pos x="connsiteX1" y="connsiteY1"/>
              </a:cxn>
              <a:cxn ang="0">
                <a:pos x="connsiteX2" y="connsiteY2"/>
              </a:cxn>
              <a:cxn ang="0">
                <a:pos x="connsiteX3" y="connsiteY3"/>
              </a:cxn>
            </a:cxnLst>
            <a:rect l="l" t="t" r="r" b="b"/>
            <a:pathLst>
              <a:path w="1608064" h="3387361">
                <a:moveTo>
                  <a:pt x="0" y="3387361"/>
                </a:moveTo>
                <a:cubicBezTo>
                  <a:pt x="1077932" y="381760"/>
                  <a:pt x="815498" y="1080579"/>
                  <a:pt x="1157444" y="98138"/>
                </a:cubicBezTo>
                <a:lnTo>
                  <a:pt x="1171355" y="58253"/>
                </a:lnTo>
                <a:lnTo>
                  <a:pt x="1608064" y="0"/>
                </a:lnTo>
                <a:close/>
              </a:path>
            </a:pathLst>
          </a:custGeom>
          <a:solidFill>
            <a:srgbClr val="EC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Paralelogramo 1"/>
          <p:cNvSpPr/>
          <p:nvPr userDrawn="1"/>
        </p:nvSpPr>
        <p:spPr>
          <a:xfrm>
            <a:off x="-13009" y="-18324"/>
            <a:ext cx="10219795" cy="5788059"/>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2181699 w 9201495"/>
              <a:gd name="connsiteY3" fmla="*/ 1650381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3559739 w 9201495"/>
              <a:gd name="connsiteY3" fmla="*/ 1946595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4229440 w 9201495"/>
              <a:gd name="connsiteY3" fmla="*/ 1663260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2117305 w 9201495"/>
              <a:gd name="connsiteY3" fmla="*/ 1985232 h 5211337"/>
              <a:gd name="connsiteX4" fmla="*/ 5575 w 9201495"/>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1495" h="5211337">
                <a:moveTo>
                  <a:pt x="5575" y="5211337"/>
                </a:moveTo>
                <a:cubicBezTo>
                  <a:pt x="1239" y="4200293"/>
                  <a:pt x="4336" y="1011044"/>
                  <a:pt x="0" y="0"/>
                </a:cubicBezTo>
                <a:lnTo>
                  <a:pt x="9201495" y="5444"/>
                </a:lnTo>
                <a:lnTo>
                  <a:pt x="2117305" y="1985232"/>
                </a:lnTo>
                <a:lnTo>
                  <a:pt x="5575" y="5211337"/>
                </a:lnTo>
                <a:close/>
              </a:path>
            </a:pathLst>
          </a:custGeom>
          <a:solidFill>
            <a:srgbClr val="EC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Marcador de texto 7"/>
          <p:cNvSpPr>
            <a:spLocks noGrp="1"/>
          </p:cNvSpPr>
          <p:nvPr>
            <p:ph type="body" sz="quarter" idx="11" hasCustomPrompt="1"/>
          </p:nvPr>
        </p:nvSpPr>
        <p:spPr>
          <a:xfrm>
            <a:off x="684213" y="663575"/>
            <a:ext cx="2415453"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10" name="Marcador de texto 7"/>
          <p:cNvSpPr>
            <a:spLocks noGrp="1"/>
          </p:cNvSpPr>
          <p:nvPr>
            <p:ph type="body" sz="quarter" idx="12" hasCustomPrompt="1"/>
          </p:nvPr>
        </p:nvSpPr>
        <p:spPr>
          <a:xfrm>
            <a:off x="684213" y="936129"/>
            <a:ext cx="2415453" cy="1549832"/>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2" name="Rectángulo redondeado 1"/>
          <p:cNvSpPr/>
          <p:nvPr userDrawn="1"/>
        </p:nvSpPr>
        <p:spPr>
          <a:xfrm>
            <a:off x="557561" y="663575"/>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p:nvPr userDrawn="1"/>
        </p:nvSpPr>
        <p:spPr>
          <a:xfrm rot="18433658">
            <a:off x="474255" y="668511"/>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441298937"/>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Middle title">
    <p:spTree>
      <p:nvGrpSpPr>
        <p:cNvPr id="1" name=""/>
        <p:cNvGrpSpPr/>
        <p:nvPr/>
      </p:nvGrpSpPr>
      <p:grpSpPr>
        <a:xfrm>
          <a:off x="0" y="0"/>
          <a:ext cx="0" cy="0"/>
          <a:chOff x="0" y="0"/>
          <a:chExt cx="0" cy="0"/>
        </a:xfrm>
      </p:grpSpPr>
      <p:sp>
        <p:nvSpPr>
          <p:cNvPr id="8" name="Forma libre 7"/>
          <p:cNvSpPr/>
          <p:nvPr userDrawn="1"/>
        </p:nvSpPr>
        <p:spPr>
          <a:xfrm rot="11255874">
            <a:off x="901092" y="1877318"/>
            <a:ext cx="1608064" cy="3387361"/>
          </a:xfrm>
          <a:custGeom>
            <a:avLst/>
            <a:gdLst>
              <a:gd name="connsiteX0" fmla="*/ 0 w 1608064"/>
              <a:gd name="connsiteY0" fmla="*/ 3387361 h 3387361"/>
              <a:gd name="connsiteX1" fmla="*/ 1157444 w 1608064"/>
              <a:gd name="connsiteY1" fmla="*/ 98138 h 3387361"/>
              <a:gd name="connsiteX2" fmla="*/ 1171355 w 1608064"/>
              <a:gd name="connsiteY2" fmla="*/ 58253 h 3387361"/>
              <a:gd name="connsiteX3" fmla="*/ 1608064 w 1608064"/>
              <a:gd name="connsiteY3" fmla="*/ 0 h 3387361"/>
            </a:gdLst>
            <a:ahLst/>
            <a:cxnLst>
              <a:cxn ang="0">
                <a:pos x="connsiteX0" y="connsiteY0"/>
              </a:cxn>
              <a:cxn ang="0">
                <a:pos x="connsiteX1" y="connsiteY1"/>
              </a:cxn>
              <a:cxn ang="0">
                <a:pos x="connsiteX2" y="connsiteY2"/>
              </a:cxn>
              <a:cxn ang="0">
                <a:pos x="connsiteX3" y="connsiteY3"/>
              </a:cxn>
            </a:cxnLst>
            <a:rect l="l" t="t" r="r" b="b"/>
            <a:pathLst>
              <a:path w="1608064" h="3387361">
                <a:moveTo>
                  <a:pt x="0" y="3387361"/>
                </a:moveTo>
                <a:cubicBezTo>
                  <a:pt x="1077932" y="381760"/>
                  <a:pt x="815498" y="1080579"/>
                  <a:pt x="1157444" y="98138"/>
                </a:cubicBezTo>
                <a:lnTo>
                  <a:pt x="1171355" y="58253"/>
                </a:lnTo>
                <a:lnTo>
                  <a:pt x="1608064" y="0"/>
                </a:lnTo>
                <a:close/>
              </a:path>
            </a:pathLst>
          </a:custGeom>
          <a:solidFill>
            <a:srgbClr val="EC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Paralelogramo 1"/>
          <p:cNvSpPr/>
          <p:nvPr userDrawn="1"/>
        </p:nvSpPr>
        <p:spPr>
          <a:xfrm>
            <a:off x="-13009" y="-18324"/>
            <a:ext cx="10219795" cy="5788059"/>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2181699 w 9201495"/>
              <a:gd name="connsiteY3" fmla="*/ 1650381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3559739 w 9201495"/>
              <a:gd name="connsiteY3" fmla="*/ 1946595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4229440 w 9201495"/>
              <a:gd name="connsiteY3" fmla="*/ 1663260 h 5211337"/>
              <a:gd name="connsiteX4" fmla="*/ 5575 w 9201495"/>
              <a:gd name="connsiteY4" fmla="*/ 5211337 h 5211337"/>
              <a:gd name="connsiteX0" fmla="*/ 5575 w 9201495"/>
              <a:gd name="connsiteY0" fmla="*/ 5211337 h 5211337"/>
              <a:gd name="connsiteX1" fmla="*/ 0 w 9201495"/>
              <a:gd name="connsiteY1" fmla="*/ 0 h 5211337"/>
              <a:gd name="connsiteX2" fmla="*/ 9201495 w 9201495"/>
              <a:gd name="connsiteY2" fmla="*/ 5444 h 5211337"/>
              <a:gd name="connsiteX3" fmla="*/ 2117305 w 9201495"/>
              <a:gd name="connsiteY3" fmla="*/ 1985232 h 5211337"/>
              <a:gd name="connsiteX4" fmla="*/ 5575 w 9201495"/>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1495" h="5211337">
                <a:moveTo>
                  <a:pt x="5575" y="5211337"/>
                </a:moveTo>
                <a:cubicBezTo>
                  <a:pt x="1239" y="4200293"/>
                  <a:pt x="4336" y="1011044"/>
                  <a:pt x="0" y="0"/>
                </a:cubicBezTo>
                <a:lnTo>
                  <a:pt x="9201495" y="5444"/>
                </a:lnTo>
                <a:lnTo>
                  <a:pt x="2117305" y="1985232"/>
                </a:lnTo>
                <a:lnTo>
                  <a:pt x="5575" y="5211337"/>
                </a:lnTo>
                <a:close/>
              </a:path>
            </a:pathLst>
          </a:custGeom>
          <a:solidFill>
            <a:srgbClr val="EC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Marcador de texto 7"/>
          <p:cNvSpPr>
            <a:spLocks noGrp="1"/>
          </p:cNvSpPr>
          <p:nvPr>
            <p:ph type="body" sz="quarter" idx="11" hasCustomPrompt="1"/>
          </p:nvPr>
        </p:nvSpPr>
        <p:spPr>
          <a:xfrm>
            <a:off x="5009453" y="663575"/>
            <a:ext cx="2415453"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10" name="Marcador de texto 7"/>
          <p:cNvSpPr>
            <a:spLocks noGrp="1"/>
          </p:cNvSpPr>
          <p:nvPr>
            <p:ph type="body" sz="quarter" idx="12" hasCustomPrompt="1"/>
          </p:nvPr>
        </p:nvSpPr>
        <p:spPr>
          <a:xfrm>
            <a:off x="5009453" y="936129"/>
            <a:ext cx="2415453" cy="1549832"/>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2" name="Rectángulo redondeado 1"/>
          <p:cNvSpPr/>
          <p:nvPr userDrawn="1"/>
        </p:nvSpPr>
        <p:spPr>
          <a:xfrm>
            <a:off x="4882801" y="663575"/>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orma libre 10"/>
          <p:cNvSpPr/>
          <p:nvPr userDrawn="1"/>
        </p:nvSpPr>
        <p:spPr>
          <a:xfrm rot="18433658">
            <a:off x="474255" y="668511"/>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027789646"/>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Middle title">
    <p:spTree>
      <p:nvGrpSpPr>
        <p:cNvPr id="1" name=""/>
        <p:cNvGrpSpPr/>
        <p:nvPr/>
      </p:nvGrpSpPr>
      <p:grpSpPr>
        <a:xfrm>
          <a:off x="0" y="0"/>
          <a:ext cx="0" cy="0"/>
          <a:chOff x="0" y="0"/>
          <a:chExt cx="0" cy="0"/>
        </a:xfrm>
      </p:grpSpPr>
      <p:sp>
        <p:nvSpPr>
          <p:cNvPr id="8" name="Forma libre 7"/>
          <p:cNvSpPr/>
          <p:nvPr userDrawn="1"/>
        </p:nvSpPr>
        <p:spPr>
          <a:xfrm rot="11255874">
            <a:off x="872480" y="2308214"/>
            <a:ext cx="1395917" cy="2940477"/>
          </a:xfrm>
          <a:custGeom>
            <a:avLst/>
            <a:gdLst>
              <a:gd name="connsiteX0" fmla="*/ 0 w 1608064"/>
              <a:gd name="connsiteY0" fmla="*/ 3387361 h 3387361"/>
              <a:gd name="connsiteX1" fmla="*/ 1157444 w 1608064"/>
              <a:gd name="connsiteY1" fmla="*/ 98138 h 3387361"/>
              <a:gd name="connsiteX2" fmla="*/ 1171355 w 1608064"/>
              <a:gd name="connsiteY2" fmla="*/ 58253 h 3387361"/>
              <a:gd name="connsiteX3" fmla="*/ 1608064 w 1608064"/>
              <a:gd name="connsiteY3" fmla="*/ 0 h 3387361"/>
            </a:gdLst>
            <a:ahLst/>
            <a:cxnLst>
              <a:cxn ang="0">
                <a:pos x="connsiteX0" y="connsiteY0"/>
              </a:cxn>
              <a:cxn ang="0">
                <a:pos x="connsiteX1" y="connsiteY1"/>
              </a:cxn>
              <a:cxn ang="0">
                <a:pos x="connsiteX2" y="connsiteY2"/>
              </a:cxn>
              <a:cxn ang="0">
                <a:pos x="connsiteX3" y="connsiteY3"/>
              </a:cxn>
            </a:cxnLst>
            <a:rect l="l" t="t" r="r" b="b"/>
            <a:pathLst>
              <a:path w="1608064" h="3387361">
                <a:moveTo>
                  <a:pt x="0" y="3387361"/>
                </a:moveTo>
                <a:cubicBezTo>
                  <a:pt x="1077932" y="381760"/>
                  <a:pt x="815498" y="1080579"/>
                  <a:pt x="1157444" y="98138"/>
                </a:cubicBezTo>
                <a:lnTo>
                  <a:pt x="1171355" y="58253"/>
                </a:lnTo>
                <a:lnTo>
                  <a:pt x="160806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Forma libre 12"/>
          <p:cNvSpPr/>
          <p:nvPr userDrawn="1"/>
        </p:nvSpPr>
        <p:spPr>
          <a:xfrm>
            <a:off x="-13009" y="-18324"/>
            <a:ext cx="9157009" cy="5161824"/>
          </a:xfrm>
          <a:custGeom>
            <a:avLst/>
            <a:gdLst>
              <a:gd name="connsiteX0" fmla="*/ 0 w 9157009"/>
              <a:gd name="connsiteY0" fmla="*/ 0 h 5161824"/>
              <a:gd name="connsiteX1" fmla="*/ 9157009 w 9157009"/>
              <a:gd name="connsiteY1" fmla="*/ 5418 h 5161824"/>
              <a:gd name="connsiteX2" fmla="*/ 9157009 w 9157009"/>
              <a:gd name="connsiteY2" fmla="*/ 303059 h 5161824"/>
              <a:gd name="connsiteX3" fmla="*/ 2351620 w 9157009"/>
              <a:gd name="connsiteY3" fmla="*/ 2204931 h 5161824"/>
              <a:gd name="connsiteX4" fmla="*/ 416110 w 9157009"/>
              <a:gd name="connsiteY4" fmla="*/ 5161824 h 5161824"/>
              <a:gd name="connsiteX5" fmla="*/ 4574 w 9157009"/>
              <a:gd name="connsiteY5" fmla="*/ 5161824 h 5161824"/>
              <a:gd name="connsiteX6" fmla="*/ 4476 w 9157009"/>
              <a:gd name="connsiteY6" fmla="*/ 5102950 h 5161824"/>
              <a:gd name="connsiteX7" fmla="*/ 0 w 9157009"/>
              <a:gd name="connsiteY7" fmla="*/ 0 h 516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7009" h="5161824">
                <a:moveTo>
                  <a:pt x="0" y="0"/>
                </a:moveTo>
                <a:lnTo>
                  <a:pt x="9157009" y="5418"/>
                </a:lnTo>
                <a:lnTo>
                  <a:pt x="9157009" y="303059"/>
                </a:lnTo>
                <a:lnTo>
                  <a:pt x="2351620" y="2204931"/>
                </a:lnTo>
                <a:lnTo>
                  <a:pt x="416110" y="5161824"/>
                </a:lnTo>
                <a:lnTo>
                  <a:pt x="4574" y="5161824"/>
                </a:lnTo>
                <a:lnTo>
                  <a:pt x="4476" y="5102950"/>
                </a:lnTo>
                <a:cubicBezTo>
                  <a:pt x="2250" y="3617255"/>
                  <a:pt x="4064" y="947475"/>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Marcador de texto 7"/>
          <p:cNvSpPr>
            <a:spLocks noGrp="1"/>
          </p:cNvSpPr>
          <p:nvPr>
            <p:ph type="body" sz="quarter" idx="11" hasCustomPrompt="1"/>
          </p:nvPr>
        </p:nvSpPr>
        <p:spPr>
          <a:xfrm>
            <a:off x="684213" y="663575"/>
            <a:ext cx="2415453" cy="302923"/>
          </a:xfrm>
          <a:prstGeom prst="rect">
            <a:avLst/>
          </a:prstGeom>
          <a:noFill/>
        </p:spPr>
        <p:txBody>
          <a:bodyPr vert="horz" lIns="0" tIns="72000" rIns="0" bIns="0" anchor="t"/>
          <a:lstStyle>
            <a:lvl1pPr marL="0" indent="0" algn="l">
              <a:buNone/>
              <a:defRPr sz="1200" b="0" i="0">
                <a:solidFill>
                  <a:schemeClr val="accent4"/>
                </a:solidFill>
                <a:latin typeface="Raleway" charset="0"/>
                <a:ea typeface="Raleway" charset="0"/>
                <a:cs typeface="Raleway" charset="0"/>
              </a:defRPr>
            </a:lvl1pPr>
          </a:lstStyle>
          <a:p>
            <a:pPr lvl="0"/>
            <a:r>
              <a:rPr lang="es-ES_tradnl" dirty="0"/>
              <a:t>YOUR TITLE HERE</a:t>
            </a:r>
          </a:p>
        </p:txBody>
      </p:sp>
      <p:sp>
        <p:nvSpPr>
          <p:cNvPr id="10" name="Marcador de texto 7"/>
          <p:cNvSpPr>
            <a:spLocks noGrp="1"/>
          </p:cNvSpPr>
          <p:nvPr>
            <p:ph type="body" sz="quarter" idx="12" hasCustomPrompt="1"/>
          </p:nvPr>
        </p:nvSpPr>
        <p:spPr>
          <a:xfrm>
            <a:off x="684213" y="936129"/>
            <a:ext cx="2415453" cy="1549832"/>
          </a:xfrm>
          <a:prstGeom prst="rect">
            <a:avLst/>
          </a:prstGeom>
          <a:noFill/>
        </p:spPr>
        <p:txBody>
          <a:bodyPr vert="horz" lIns="0" tIns="72000" rIns="0" bIns="0" anchor="t"/>
          <a:lstStyle>
            <a:lvl1pPr marL="0" indent="0" algn="l">
              <a:buNone/>
              <a:defRPr sz="2500" b="1" i="0">
                <a:solidFill>
                  <a:schemeClr val="bg1"/>
                </a:solidFill>
                <a:latin typeface="Raleway Black" charset="0"/>
                <a:ea typeface="Raleway Black" charset="0"/>
                <a:cs typeface="Raleway Black" charset="0"/>
              </a:defRPr>
            </a:lvl1pPr>
          </a:lstStyle>
          <a:p>
            <a:pPr lvl="0"/>
            <a:r>
              <a:rPr lang="es-ES_tradnl" dirty="0"/>
              <a:t>PUT YOUR BIG TITLE HERE</a:t>
            </a:r>
          </a:p>
        </p:txBody>
      </p:sp>
      <p:sp>
        <p:nvSpPr>
          <p:cNvPr id="2" name="Rectángulo redondeado 1"/>
          <p:cNvSpPr/>
          <p:nvPr userDrawn="1"/>
        </p:nvSpPr>
        <p:spPr>
          <a:xfrm>
            <a:off x="557561" y="663575"/>
            <a:ext cx="59473" cy="30292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Forma libre 13"/>
          <p:cNvSpPr/>
          <p:nvPr userDrawn="1"/>
        </p:nvSpPr>
        <p:spPr>
          <a:xfrm rot="18433658">
            <a:off x="474255" y="668511"/>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721613511"/>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4_Number title">
    <p:spTree>
      <p:nvGrpSpPr>
        <p:cNvPr id="1" name=""/>
        <p:cNvGrpSpPr/>
        <p:nvPr/>
      </p:nvGrpSpPr>
      <p:grpSpPr>
        <a:xfrm>
          <a:off x="0" y="0"/>
          <a:ext cx="0" cy="0"/>
          <a:chOff x="0" y="0"/>
          <a:chExt cx="0" cy="0"/>
        </a:xfrm>
      </p:grpSpPr>
      <p:sp>
        <p:nvSpPr>
          <p:cNvPr id="6" name="Marcador de texto 7"/>
          <p:cNvSpPr>
            <a:spLocks noGrp="1"/>
          </p:cNvSpPr>
          <p:nvPr>
            <p:ph type="body" sz="quarter" idx="11" hasCustomPrompt="1"/>
          </p:nvPr>
        </p:nvSpPr>
        <p:spPr>
          <a:xfrm>
            <a:off x="1669001" y="405161"/>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663821"/>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10" name="Forma libre 9"/>
          <p:cNvSpPr>
            <a:spLocks noGrp="1"/>
          </p:cNvSpPr>
          <p:nvPr>
            <p:ph type="pic" sz="quarter" idx="13"/>
          </p:nvPr>
        </p:nvSpPr>
        <p:spPr>
          <a:xfrm>
            <a:off x="616226" y="1789465"/>
            <a:ext cx="2484782" cy="1699170"/>
          </a:xfrm>
          <a:custGeom>
            <a:avLst/>
            <a:gdLst>
              <a:gd name="connsiteX0" fmla="*/ 0 w 2484782"/>
              <a:gd name="connsiteY0" fmla="*/ 0 h 2225944"/>
              <a:gd name="connsiteX1" fmla="*/ 1100774 w 2484782"/>
              <a:gd name="connsiteY1" fmla="*/ 0 h 2225944"/>
              <a:gd name="connsiteX2" fmla="*/ 1246457 w 2484782"/>
              <a:gd name="connsiteY2" fmla="*/ 287813 h 2225944"/>
              <a:gd name="connsiteX3" fmla="*/ 1392139 w 2484782"/>
              <a:gd name="connsiteY3" fmla="*/ 0 h 2225944"/>
              <a:gd name="connsiteX4" fmla="*/ 2484782 w 2484782"/>
              <a:gd name="connsiteY4" fmla="*/ 0 h 2225944"/>
              <a:gd name="connsiteX5" fmla="*/ 2484782 w 2484782"/>
              <a:gd name="connsiteY5" fmla="*/ 2225944 h 2225944"/>
              <a:gd name="connsiteX6" fmla="*/ 0 w 2484782"/>
              <a:gd name="connsiteY6" fmla="*/ 2225944 h 222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782" h="2225944">
                <a:moveTo>
                  <a:pt x="0" y="0"/>
                </a:moveTo>
                <a:lnTo>
                  <a:pt x="1100774" y="0"/>
                </a:lnTo>
                <a:lnTo>
                  <a:pt x="1246457" y="287813"/>
                </a:lnTo>
                <a:lnTo>
                  <a:pt x="1392139" y="0"/>
                </a:lnTo>
                <a:lnTo>
                  <a:pt x="2484782" y="0"/>
                </a:lnTo>
                <a:lnTo>
                  <a:pt x="2484782" y="2225944"/>
                </a:lnTo>
                <a:lnTo>
                  <a:pt x="0" y="2225944"/>
                </a:lnTo>
                <a:close/>
              </a:path>
            </a:pathLst>
          </a:custGeom>
        </p:spPr>
        <p:txBody>
          <a:bodyPr wrap="square" anchor="ctr">
            <a:noAutofit/>
          </a:bodyPr>
          <a:lstStyle>
            <a:lvl1pPr marL="0" indent="0" algn="ctr">
              <a:buNone/>
              <a:defRPr sz="1200"/>
            </a:lvl1pPr>
          </a:lstStyle>
          <a:p>
            <a:endParaRPr lang="es-ES_tradnl"/>
          </a:p>
        </p:txBody>
      </p:sp>
      <p:sp>
        <p:nvSpPr>
          <p:cNvPr id="11" name="Llamada de flecha hacia abajo 10"/>
          <p:cNvSpPr/>
          <p:nvPr userDrawn="1"/>
        </p:nvSpPr>
        <p:spPr>
          <a:xfrm>
            <a:off x="616225" y="1380832"/>
            <a:ext cx="2492915" cy="696446"/>
          </a:xfrm>
          <a:prstGeom prst="downArrowCallout">
            <a:avLst>
              <a:gd name="adj1" fmla="val 41836"/>
              <a:gd name="adj2" fmla="val 20918"/>
              <a:gd name="adj3" fmla="val 41326"/>
              <a:gd name="adj4" fmla="val 586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Forma libre 11"/>
          <p:cNvSpPr>
            <a:spLocks noGrp="1"/>
          </p:cNvSpPr>
          <p:nvPr>
            <p:ph type="pic" sz="quarter" idx="14"/>
          </p:nvPr>
        </p:nvSpPr>
        <p:spPr>
          <a:xfrm>
            <a:off x="3279913" y="1789465"/>
            <a:ext cx="2484782" cy="1699170"/>
          </a:xfrm>
          <a:custGeom>
            <a:avLst/>
            <a:gdLst>
              <a:gd name="connsiteX0" fmla="*/ 0 w 2484782"/>
              <a:gd name="connsiteY0" fmla="*/ 0 h 2225944"/>
              <a:gd name="connsiteX1" fmla="*/ 1100774 w 2484782"/>
              <a:gd name="connsiteY1" fmla="*/ 0 h 2225944"/>
              <a:gd name="connsiteX2" fmla="*/ 1246457 w 2484782"/>
              <a:gd name="connsiteY2" fmla="*/ 287813 h 2225944"/>
              <a:gd name="connsiteX3" fmla="*/ 1392139 w 2484782"/>
              <a:gd name="connsiteY3" fmla="*/ 0 h 2225944"/>
              <a:gd name="connsiteX4" fmla="*/ 2484782 w 2484782"/>
              <a:gd name="connsiteY4" fmla="*/ 0 h 2225944"/>
              <a:gd name="connsiteX5" fmla="*/ 2484782 w 2484782"/>
              <a:gd name="connsiteY5" fmla="*/ 2225944 h 2225944"/>
              <a:gd name="connsiteX6" fmla="*/ 0 w 2484782"/>
              <a:gd name="connsiteY6" fmla="*/ 2225944 h 222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782" h="2225944">
                <a:moveTo>
                  <a:pt x="0" y="0"/>
                </a:moveTo>
                <a:lnTo>
                  <a:pt x="1100774" y="0"/>
                </a:lnTo>
                <a:lnTo>
                  <a:pt x="1246457" y="287813"/>
                </a:lnTo>
                <a:lnTo>
                  <a:pt x="1392139" y="0"/>
                </a:lnTo>
                <a:lnTo>
                  <a:pt x="2484782" y="0"/>
                </a:lnTo>
                <a:lnTo>
                  <a:pt x="2484782" y="2225944"/>
                </a:lnTo>
                <a:lnTo>
                  <a:pt x="0" y="2225944"/>
                </a:lnTo>
                <a:close/>
              </a:path>
            </a:pathLst>
          </a:custGeom>
        </p:spPr>
        <p:txBody>
          <a:bodyPr wrap="square" anchor="ctr">
            <a:noAutofit/>
          </a:bodyPr>
          <a:lstStyle>
            <a:lvl1pPr marL="0" indent="0" algn="ctr">
              <a:buNone/>
              <a:defRPr sz="1200"/>
            </a:lvl1pPr>
          </a:lstStyle>
          <a:p>
            <a:endParaRPr lang="es-ES_tradnl"/>
          </a:p>
        </p:txBody>
      </p:sp>
      <p:sp>
        <p:nvSpPr>
          <p:cNvPr id="13" name="Llamada de flecha hacia abajo 12"/>
          <p:cNvSpPr/>
          <p:nvPr userDrawn="1"/>
        </p:nvSpPr>
        <p:spPr>
          <a:xfrm>
            <a:off x="3279912" y="1380832"/>
            <a:ext cx="2492915" cy="696446"/>
          </a:xfrm>
          <a:prstGeom prst="downArrowCallout">
            <a:avLst>
              <a:gd name="adj1" fmla="val 41836"/>
              <a:gd name="adj2" fmla="val 20918"/>
              <a:gd name="adj3" fmla="val 41326"/>
              <a:gd name="adj4" fmla="val 586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Forma libre 13"/>
          <p:cNvSpPr>
            <a:spLocks noGrp="1"/>
          </p:cNvSpPr>
          <p:nvPr>
            <p:ph type="pic" sz="quarter" idx="15"/>
          </p:nvPr>
        </p:nvSpPr>
        <p:spPr>
          <a:xfrm>
            <a:off x="5943600" y="1789465"/>
            <a:ext cx="2484782" cy="1699170"/>
          </a:xfrm>
          <a:custGeom>
            <a:avLst/>
            <a:gdLst>
              <a:gd name="connsiteX0" fmla="*/ 0 w 2484782"/>
              <a:gd name="connsiteY0" fmla="*/ 0 h 2225944"/>
              <a:gd name="connsiteX1" fmla="*/ 1100774 w 2484782"/>
              <a:gd name="connsiteY1" fmla="*/ 0 h 2225944"/>
              <a:gd name="connsiteX2" fmla="*/ 1246457 w 2484782"/>
              <a:gd name="connsiteY2" fmla="*/ 287813 h 2225944"/>
              <a:gd name="connsiteX3" fmla="*/ 1392139 w 2484782"/>
              <a:gd name="connsiteY3" fmla="*/ 0 h 2225944"/>
              <a:gd name="connsiteX4" fmla="*/ 2484782 w 2484782"/>
              <a:gd name="connsiteY4" fmla="*/ 0 h 2225944"/>
              <a:gd name="connsiteX5" fmla="*/ 2484782 w 2484782"/>
              <a:gd name="connsiteY5" fmla="*/ 2225944 h 2225944"/>
              <a:gd name="connsiteX6" fmla="*/ 0 w 2484782"/>
              <a:gd name="connsiteY6" fmla="*/ 2225944 h 222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782" h="2225944">
                <a:moveTo>
                  <a:pt x="0" y="0"/>
                </a:moveTo>
                <a:lnTo>
                  <a:pt x="1100774" y="0"/>
                </a:lnTo>
                <a:lnTo>
                  <a:pt x="1246457" y="287813"/>
                </a:lnTo>
                <a:lnTo>
                  <a:pt x="1392139" y="0"/>
                </a:lnTo>
                <a:lnTo>
                  <a:pt x="2484782" y="0"/>
                </a:lnTo>
                <a:lnTo>
                  <a:pt x="2484782" y="2225944"/>
                </a:lnTo>
                <a:lnTo>
                  <a:pt x="0" y="2225944"/>
                </a:lnTo>
                <a:close/>
              </a:path>
            </a:pathLst>
          </a:custGeom>
        </p:spPr>
        <p:txBody>
          <a:bodyPr wrap="square" anchor="ctr">
            <a:noAutofit/>
          </a:bodyPr>
          <a:lstStyle>
            <a:lvl1pPr marL="0" indent="0" algn="ctr">
              <a:buNone/>
              <a:defRPr sz="1200"/>
            </a:lvl1pPr>
          </a:lstStyle>
          <a:p>
            <a:endParaRPr lang="es-ES_tradnl"/>
          </a:p>
        </p:txBody>
      </p:sp>
      <p:sp>
        <p:nvSpPr>
          <p:cNvPr id="15" name="Llamada de flecha hacia abajo 14"/>
          <p:cNvSpPr/>
          <p:nvPr userDrawn="1"/>
        </p:nvSpPr>
        <p:spPr>
          <a:xfrm>
            <a:off x="5943599" y="1380832"/>
            <a:ext cx="2492915" cy="696446"/>
          </a:xfrm>
          <a:prstGeom prst="downArrowCallout">
            <a:avLst>
              <a:gd name="adj1" fmla="val 41836"/>
              <a:gd name="adj2" fmla="val 20918"/>
              <a:gd name="adj3" fmla="val 41326"/>
              <a:gd name="adj4" fmla="val 586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900340143"/>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Middle title">
    <p:spTree>
      <p:nvGrpSpPr>
        <p:cNvPr id="1" name=""/>
        <p:cNvGrpSpPr/>
        <p:nvPr/>
      </p:nvGrpSpPr>
      <p:grpSpPr>
        <a:xfrm>
          <a:off x="0" y="0"/>
          <a:ext cx="0" cy="0"/>
          <a:chOff x="0" y="0"/>
          <a:chExt cx="0" cy="0"/>
        </a:xfrm>
      </p:grpSpPr>
      <p:sp>
        <p:nvSpPr>
          <p:cNvPr id="8" name="Forma libre 7"/>
          <p:cNvSpPr/>
          <p:nvPr userDrawn="1"/>
        </p:nvSpPr>
        <p:spPr>
          <a:xfrm rot="11255874">
            <a:off x="872480" y="2308214"/>
            <a:ext cx="1395917" cy="2940477"/>
          </a:xfrm>
          <a:custGeom>
            <a:avLst/>
            <a:gdLst>
              <a:gd name="connsiteX0" fmla="*/ 0 w 1608064"/>
              <a:gd name="connsiteY0" fmla="*/ 3387361 h 3387361"/>
              <a:gd name="connsiteX1" fmla="*/ 1157444 w 1608064"/>
              <a:gd name="connsiteY1" fmla="*/ 98138 h 3387361"/>
              <a:gd name="connsiteX2" fmla="*/ 1171355 w 1608064"/>
              <a:gd name="connsiteY2" fmla="*/ 58253 h 3387361"/>
              <a:gd name="connsiteX3" fmla="*/ 1608064 w 1608064"/>
              <a:gd name="connsiteY3" fmla="*/ 0 h 3387361"/>
            </a:gdLst>
            <a:ahLst/>
            <a:cxnLst>
              <a:cxn ang="0">
                <a:pos x="connsiteX0" y="connsiteY0"/>
              </a:cxn>
              <a:cxn ang="0">
                <a:pos x="connsiteX1" y="connsiteY1"/>
              </a:cxn>
              <a:cxn ang="0">
                <a:pos x="connsiteX2" y="connsiteY2"/>
              </a:cxn>
              <a:cxn ang="0">
                <a:pos x="connsiteX3" y="connsiteY3"/>
              </a:cxn>
            </a:cxnLst>
            <a:rect l="l" t="t" r="r" b="b"/>
            <a:pathLst>
              <a:path w="1608064" h="3387361">
                <a:moveTo>
                  <a:pt x="0" y="3387361"/>
                </a:moveTo>
                <a:cubicBezTo>
                  <a:pt x="1077932" y="381760"/>
                  <a:pt x="815498" y="1080579"/>
                  <a:pt x="1157444" y="98138"/>
                </a:cubicBezTo>
                <a:lnTo>
                  <a:pt x="1171355" y="58253"/>
                </a:lnTo>
                <a:lnTo>
                  <a:pt x="160806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Forma libre 12"/>
          <p:cNvSpPr/>
          <p:nvPr userDrawn="1"/>
        </p:nvSpPr>
        <p:spPr>
          <a:xfrm>
            <a:off x="-13009" y="-18324"/>
            <a:ext cx="9157009" cy="5161824"/>
          </a:xfrm>
          <a:custGeom>
            <a:avLst/>
            <a:gdLst>
              <a:gd name="connsiteX0" fmla="*/ 0 w 9157009"/>
              <a:gd name="connsiteY0" fmla="*/ 0 h 5161824"/>
              <a:gd name="connsiteX1" fmla="*/ 9157009 w 9157009"/>
              <a:gd name="connsiteY1" fmla="*/ 5418 h 5161824"/>
              <a:gd name="connsiteX2" fmla="*/ 9157009 w 9157009"/>
              <a:gd name="connsiteY2" fmla="*/ 303059 h 5161824"/>
              <a:gd name="connsiteX3" fmla="*/ 2351620 w 9157009"/>
              <a:gd name="connsiteY3" fmla="*/ 2204931 h 5161824"/>
              <a:gd name="connsiteX4" fmla="*/ 416110 w 9157009"/>
              <a:gd name="connsiteY4" fmla="*/ 5161824 h 5161824"/>
              <a:gd name="connsiteX5" fmla="*/ 4574 w 9157009"/>
              <a:gd name="connsiteY5" fmla="*/ 5161824 h 5161824"/>
              <a:gd name="connsiteX6" fmla="*/ 4476 w 9157009"/>
              <a:gd name="connsiteY6" fmla="*/ 5102950 h 5161824"/>
              <a:gd name="connsiteX7" fmla="*/ 0 w 9157009"/>
              <a:gd name="connsiteY7" fmla="*/ 0 h 516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7009" h="5161824">
                <a:moveTo>
                  <a:pt x="0" y="0"/>
                </a:moveTo>
                <a:lnTo>
                  <a:pt x="9157009" y="5418"/>
                </a:lnTo>
                <a:lnTo>
                  <a:pt x="9157009" y="303059"/>
                </a:lnTo>
                <a:lnTo>
                  <a:pt x="2351620" y="2204931"/>
                </a:lnTo>
                <a:lnTo>
                  <a:pt x="416110" y="5161824"/>
                </a:lnTo>
                <a:lnTo>
                  <a:pt x="4574" y="5161824"/>
                </a:lnTo>
                <a:lnTo>
                  <a:pt x="4476" y="5102950"/>
                </a:lnTo>
                <a:cubicBezTo>
                  <a:pt x="2250" y="3617255"/>
                  <a:pt x="4064" y="947475"/>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Forma libre 13"/>
          <p:cNvSpPr/>
          <p:nvPr userDrawn="1"/>
        </p:nvSpPr>
        <p:spPr>
          <a:xfrm rot="18433658">
            <a:off x="474255" y="668511"/>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Marcador de texto 7"/>
          <p:cNvSpPr>
            <a:spLocks noGrp="1"/>
          </p:cNvSpPr>
          <p:nvPr>
            <p:ph type="body" sz="quarter" idx="11" hasCustomPrompt="1"/>
          </p:nvPr>
        </p:nvSpPr>
        <p:spPr>
          <a:xfrm>
            <a:off x="5537773" y="1617731"/>
            <a:ext cx="2415453"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12" name="Marcador de texto 7"/>
          <p:cNvSpPr>
            <a:spLocks noGrp="1"/>
          </p:cNvSpPr>
          <p:nvPr>
            <p:ph type="body" sz="quarter" idx="12" hasCustomPrompt="1"/>
          </p:nvPr>
        </p:nvSpPr>
        <p:spPr>
          <a:xfrm>
            <a:off x="5537773" y="1890285"/>
            <a:ext cx="2415453" cy="1549832"/>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15" name="Rectángulo redondeado 14"/>
          <p:cNvSpPr/>
          <p:nvPr userDrawn="1"/>
        </p:nvSpPr>
        <p:spPr>
          <a:xfrm>
            <a:off x="5411121" y="1617731"/>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594977162"/>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Middle title">
    <p:spTree>
      <p:nvGrpSpPr>
        <p:cNvPr id="1" name=""/>
        <p:cNvGrpSpPr/>
        <p:nvPr/>
      </p:nvGrpSpPr>
      <p:grpSpPr>
        <a:xfrm>
          <a:off x="0" y="0"/>
          <a:ext cx="0" cy="0"/>
          <a:chOff x="0" y="0"/>
          <a:chExt cx="0" cy="0"/>
        </a:xfrm>
      </p:grpSpPr>
      <p:sp>
        <p:nvSpPr>
          <p:cNvPr id="8" name="Forma libre 7"/>
          <p:cNvSpPr/>
          <p:nvPr userDrawn="1"/>
        </p:nvSpPr>
        <p:spPr>
          <a:xfrm rot="11255874">
            <a:off x="872480" y="2308214"/>
            <a:ext cx="1395917" cy="2940477"/>
          </a:xfrm>
          <a:custGeom>
            <a:avLst/>
            <a:gdLst>
              <a:gd name="connsiteX0" fmla="*/ 0 w 1608064"/>
              <a:gd name="connsiteY0" fmla="*/ 3387361 h 3387361"/>
              <a:gd name="connsiteX1" fmla="*/ 1157444 w 1608064"/>
              <a:gd name="connsiteY1" fmla="*/ 98138 h 3387361"/>
              <a:gd name="connsiteX2" fmla="*/ 1171355 w 1608064"/>
              <a:gd name="connsiteY2" fmla="*/ 58253 h 3387361"/>
              <a:gd name="connsiteX3" fmla="*/ 1608064 w 1608064"/>
              <a:gd name="connsiteY3" fmla="*/ 0 h 3387361"/>
            </a:gdLst>
            <a:ahLst/>
            <a:cxnLst>
              <a:cxn ang="0">
                <a:pos x="connsiteX0" y="connsiteY0"/>
              </a:cxn>
              <a:cxn ang="0">
                <a:pos x="connsiteX1" y="connsiteY1"/>
              </a:cxn>
              <a:cxn ang="0">
                <a:pos x="connsiteX2" y="connsiteY2"/>
              </a:cxn>
              <a:cxn ang="0">
                <a:pos x="connsiteX3" y="connsiteY3"/>
              </a:cxn>
            </a:cxnLst>
            <a:rect l="l" t="t" r="r" b="b"/>
            <a:pathLst>
              <a:path w="1608064" h="3387361">
                <a:moveTo>
                  <a:pt x="0" y="3387361"/>
                </a:moveTo>
                <a:cubicBezTo>
                  <a:pt x="1077932" y="381760"/>
                  <a:pt x="815498" y="1080579"/>
                  <a:pt x="1157444" y="98138"/>
                </a:cubicBezTo>
                <a:lnTo>
                  <a:pt x="1171355" y="58253"/>
                </a:lnTo>
                <a:lnTo>
                  <a:pt x="160806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Forma libre 12"/>
          <p:cNvSpPr/>
          <p:nvPr userDrawn="1"/>
        </p:nvSpPr>
        <p:spPr>
          <a:xfrm>
            <a:off x="-13009" y="-18324"/>
            <a:ext cx="9157009" cy="5161824"/>
          </a:xfrm>
          <a:custGeom>
            <a:avLst/>
            <a:gdLst>
              <a:gd name="connsiteX0" fmla="*/ 0 w 9157009"/>
              <a:gd name="connsiteY0" fmla="*/ 0 h 5161824"/>
              <a:gd name="connsiteX1" fmla="*/ 9157009 w 9157009"/>
              <a:gd name="connsiteY1" fmla="*/ 5418 h 5161824"/>
              <a:gd name="connsiteX2" fmla="*/ 9157009 w 9157009"/>
              <a:gd name="connsiteY2" fmla="*/ 303059 h 5161824"/>
              <a:gd name="connsiteX3" fmla="*/ 2351620 w 9157009"/>
              <a:gd name="connsiteY3" fmla="*/ 2204931 h 5161824"/>
              <a:gd name="connsiteX4" fmla="*/ 416110 w 9157009"/>
              <a:gd name="connsiteY4" fmla="*/ 5161824 h 5161824"/>
              <a:gd name="connsiteX5" fmla="*/ 4574 w 9157009"/>
              <a:gd name="connsiteY5" fmla="*/ 5161824 h 5161824"/>
              <a:gd name="connsiteX6" fmla="*/ 4476 w 9157009"/>
              <a:gd name="connsiteY6" fmla="*/ 5102950 h 5161824"/>
              <a:gd name="connsiteX7" fmla="*/ 0 w 9157009"/>
              <a:gd name="connsiteY7" fmla="*/ 0 h 516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7009" h="5161824">
                <a:moveTo>
                  <a:pt x="0" y="0"/>
                </a:moveTo>
                <a:lnTo>
                  <a:pt x="9157009" y="5418"/>
                </a:lnTo>
                <a:lnTo>
                  <a:pt x="9157009" y="303059"/>
                </a:lnTo>
                <a:lnTo>
                  <a:pt x="2351620" y="2204931"/>
                </a:lnTo>
                <a:lnTo>
                  <a:pt x="416110" y="5161824"/>
                </a:lnTo>
                <a:lnTo>
                  <a:pt x="4574" y="5161824"/>
                </a:lnTo>
                <a:lnTo>
                  <a:pt x="4476" y="5102950"/>
                </a:lnTo>
                <a:cubicBezTo>
                  <a:pt x="2250" y="3617255"/>
                  <a:pt x="4064" y="947475"/>
                  <a:pt x="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Marcador de texto 7"/>
          <p:cNvSpPr>
            <a:spLocks noGrp="1"/>
          </p:cNvSpPr>
          <p:nvPr>
            <p:ph type="body" sz="quarter" idx="11" hasCustomPrompt="1"/>
          </p:nvPr>
        </p:nvSpPr>
        <p:spPr>
          <a:xfrm>
            <a:off x="684213" y="663575"/>
            <a:ext cx="2415453"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10" name="Marcador de texto 7"/>
          <p:cNvSpPr>
            <a:spLocks noGrp="1"/>
          </p:cNvSpPr>
          <p:nvPr>
            <p:ph type="body" sz="quarter" idx="12" hasCustomPrompt="1"/>
          </p:nvPr>
        </p:nvSpPr>
        <p:spPr>
          <a:xfrm>
            <a:off x="684213" y="936129"/>
            <a:ext cx="2415453" cy="1549832"/>
          </a:xfrm>
          <a:prstGeom prst="rect">
            <a:avLst/>
          </a:prstGeom>
          <a:noFill/>
        </p:spPr>
        <p:txBody>
          <a:bodyPr vert="horz" lIns="0" tIns="72000" rIns="0" bIns="0" anchor="t"/>
          <a:lstStyle>
            <a:lvl1pPr marL="0" indent="0" algn="l">
              <a:buNone/>
              <a:defRPr sz="2500" b="1" i="0">
                <a:solidFill>
                  <a:schemeClr val="bg1"/>
                </a:solidFill>
                <a:latin typeface="Raleway Black" charset="0"/>
                <a:ea typeface="Raleway Black" charset="0"/>
                <a:cs typeface="Raleway Black" charset="0"/>
              </a:defRPr>
            </a:lvl1pPr>
          </a:lstStyle>
          <a:p>
            <a:pPr lvl="0"/>
            <a:r>
              <a:rPr lang="es-ES_tradnl" dirty="0"/>
              <a:t>PUT YOUR BIG TITLE HERE</a:t>
            </a:r>
          </a:p>
        </p:txBody>
      </p:sp>
      <p:sp>
        <p:nvSpPr>
          <p:cNvPr id="2" name="Rectángulo redondeado 1"/>
          <p:cNvSpPr/>
          <p:nvPr userDrawn="1"/>
        </p:nvSpPr>
        <p:spPr>
          <a:xfrm>
            <a:off x="557561" y="663575"/>
            <a:ext cx="59473" cy="30292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Forma libre 13"/>
          <p:cNvSpPr/>
          <p:nvPr userDrawn="1"/>
        </p:nvSpPr>
        <p:spPr>
          <a:xfrm rot="18433658">
            <a:off x="474255" y="668511"/>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75782289"/>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Middle title">
    <p:spTree>
      <p:nvGrpSpPr>
        <p:cNvPr id="1" name=""/>
        <p:cNvGrpSpPr/>
        <p:nvPr/>
      </p:nvGrpSpPr>
      <p:grpSpPr>
        <a:xfrm>
          <a:off x="0" y="0"/>
          <a:ext cx="0" cy="0"/>
          <a:chOff x="0" y="0"/>
          <a:chExt cx="0" cy="0"/>
        </a:xfrm>
      </p:grpSpPr>
      <p:sp>
        <p:nvSpPr>
          <p:cNvPr id="7" name="Paralelogramo 1"/>
          <p:cNvSpPr/>
          <p:nvPr userDrawn="1"/>
        </p:nvSpPr>
        <p:spPr>
          <a:xfrm rot="10800000">
            <a:off x="1964488"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3804437 w 7179512"/>
              <a:gd name="connsiteY3" fmla="*/ 310978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3804437" y="310978"/>
                </a:lnTo>
                <a:lnTo>
                  <a:pt x="5575" y="5211337"/>
                </a:lnTo>
                <a:close/>
              </a:path>
            </a:pathLst>
          </a:custGeom>
          <a:solidFill>
            <a:srgbClr val="E6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Rectángulo redondeado 1"/>
          <p:cNvSpPr/>
          <p:nvPr userDrawn="1"/>
        </p:nvSpPr>
        <p:spPr>
          <a:xfrm>
            <a:off x="557561" y="663575"/>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Marcador de texto 7"/>
          <p:cNvSpPr>
            <a:spLocks noGrp="1"/>
          </p:cNvSpPr>
          <p:nvPr>
            <p:ph type="body" sz="quarter" idx="11" hasCustomPrompt="1"/>
          </p:nvPr>
        </p:nvSpPr>
        <p:spPr>
          <a:xfrm>
            <a:off x="684213" y="663575"/>
            <a:ext cx="2415453"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14" name="Marcador de texto 7"/>
          <p:cNvSpPr>
            <a:spLocks noGrp="1"/>
          </p:cNvSpPr>
          <p:nvPr>
            <p:ph type="body" sz="quarter" idx="12" hasCustomPrompt="1"/>
          </p:nvPr>
        </p:nvSpPr>
        <p:spPr>
          <a:xfrm>
            <a:off x="684213" y="936129"/>
            <a:ext cx="2415453" cy="1549832"/>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15" name="Forma libre 14"/>
          <p:cNvSpPr/>
          <p:nvPr userDrawn="1"/>
        </p:nvSpPr>
        <p:spPr>
          <a:xfrm rot="18433658">
            <a:off x="6169955" y="675228"/>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88132510"/>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Middle title">
    <p:spTree>
      <p:nvGrpSpPr>
        <p:cNvPr id="1" name=""/>
        <p:cNvGrpSpPr/>
        <p:nvPr/>
      </p:nvGrpSpPr>
      <p:grpSpPr>
        <a:xfrm>
          <a:off x="0" y="0"/>
          <a:ext cx="0" cy="0"/>
          <a:chOff x="0" y="0"/>
          <a:chExt cx="0" cy="0"/>
        </a:xfrm>
      </p:grpSpPr>
      <p:sp>
        <p:nvSpPr>
          <p:cNvPr id="7" name="Paralelogramo 1"/>
          <p:cNvSpPr/>
          <p:nvPr userDrawn="1"/>
        </p:nvSpPr>
        <p:spPr>
          <a:xfrm rot="10800000">
            <a:off x="1964488" y="-18324"/>
            <a:ext cx="7179512" cy="5211337"/>
          </a:xfrm>
          <a:custGeom>
            <a:avLst/>
            <a:gdLst>
              <a:gd name="connsiteX0" fmla="*/ 0 w 4043953"/>
              <a:gd name="connsiteY0" fmla="*/ 3040566 h 3040566"/>
              <a:gd name="connsiteX1" fmla="*/ 760142 w 4043953"/>
              <a:gd name="connsiteY1" fmla="*/ 0 h 3040566"/>
              <a:gd name="connsiteX2" fmla="*/ 4043953 w 4043953"/>
              <a:gd name="connsiteY2" fmla="*/ 0 h 3040566"/>
              <a:gd name="connsiteX3" fmla="*/ 3283812 w 4043953"/>
              <a:gd name="connsiteY3" fmla="*/ 3040566 h 3040566"/>
              <a:gd name="connsiteX4" fmla="*/ 0 w 4043953"/>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3296821 w 4056962"/>
              <a:gd name="connsiteY3" fmla="*/ 3040566 h 3040566"/>
              <a:gd name="connsiteX4" fmla="*/ 13009 w 4056962"/>
              <a:gd name="connsiteY4" fmla="*/ 3040566 h 3040566"/>
              <a:gd name="connsiteX0" fmla="*/ 13009 w 4056962"/>
              <a:gd name="connsiteY0" fmla="*/ 3040566 h 3040566"/>
              <a:gd name="connsiteX1" fmla="*/ 0 w 4056962"/>
              <a:gd name="connsiteY1" fmla="*/ 7434 h 3040566"/>
              <a:gd name="connsiteX2" fmla="*/ 4056962 w 4056962"/>
              <a:gd name="connsiteY2" fmla="*/ 0 h 3040566"/>
              <a:gd name="connsiteX3" fmla="*/ 1118616 w 4056962"/>
              <a:gd name="connsiteY3" fmla="*/ 788020 h 3040566"/>
              <a:gd name="connsiteX4" fmla="*/ 13009 w 4056962"/>
              <a:gd name="connsiteY4" fmla="*/ 3040566 h 3040566"/>
              <a:gd name="connsiteX0" fmla="*/ 1069 w 4059890"/>
              <a:gd name="connsiteY0" fmla="*/ 5211337 h 5211337"/>
              <a:gd name="connsiteX1" fmla="*/ 2928 w 4059890"/>
              <a:gd name="connsiteY1" fmla="*/ 7434 h 5211337"/>
              <a:gd name="connsiteX2" fmla="*/ 4059890 w 4059890"/>
              <a:gd name="connsiteY2" fmla="*/ 0 h 5211337"/>
              <a:gd name="connsiteX3" fmla="*/ 1121544 w 4059890"/>
              <a:gd name="connsiteY3" fmla="*/ 788020 h 5211337"/>
              <a:gd name="connsiteX4" fmla="*/ 1069 w 4059890"/>
              <a:gd name="connsiteY4" fmla="*/ 5211337 h 5211337"/>
              <a:gd name="connsiteX0" fmla="*/ 5575 w 4056962"/>
              <a:gd name="connsiteY0" fmla="*/ 5218771 h 5218771"/>
              <a:gd name="connsiteX1" fmla="*/ 0 w 4056962"/>
              <a:gd name="connsiteY1" fmla="*/ 7434 h 5218771"/>
              <a:gd name="connsiteX2" fmla="*/ 4056962 w 4056962"/>
              <a:gd name="connsiteY2" fmla="*/ 0 h 5218771"/>
              <a:gd name="connsiteX3" fmla="*/ 1118616 w 4056962"/>
              <a:gd name="connsiteY3" fmla="*/ 788020 h 5218771"/>
              <a:gd name="connsiteX4" fmla="*/ 5575 w 4056962"/>
              <a:gd name="connsiteY4" fmla="*/ 5218771 h 5218771"/>
              <a:gd name="connsiteX0" fmla="*/ 5575 w 6614308"/>
              <a:gd name="connsiteY0" fmla="*/ 5226205 h 5226205"/>
              <a:gd name="connsiteX1" fmla="*/ 0 w 6614308"/>
              <a:gd name="connsiteY1" fmla="*/ 14868 h 5226205"/>
              <a:gd name="connsiteX2" fmla="*/ 6614308 w 6614308"/>
              <a:gd name="connsiteY2" fmla="*/ 0 h 5226205"/>
              <a:gd name="connsiteX3" fmla="*/ 1118616 w 6614308"/>
              <a:gd name="connsiteY3" fmla="*/ 795454 h 5226205"/>
              <a:gd name="connsiteX4" fmla="*/ 5575 w 6614308"/>
              <a:gd name="connsiteY4" fmla="*/ 5226205 h 5226205"/>
              <a:gd name="connsiteX0" fmla="*/ 5575 w 6651478"/>
              <a:gd name="connsiteY0" fmla="*/ 5218771 h 5218771"/>
              <a:gd name="connsiteX1" fmla="*/ 0 w 6651478"/>
              <a:gd name="connsiteY1" fmla="*/ 7434 h 5218771"/>
              <a:gd name="connsiteX2" fmla="*/ 6651478 w 6651478"/>
              <a:gd name="connsiteY2" fmla="*/ 0 h 5218771"/>
              <a:gd name="connsiteX3" fmla="*/ 1118616 w 6651478"/>
              <a:gd name="connsiteY3" fmla="*/ 788020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545972 w 6651478"/>
              <a:gd name="connsiteY3" fmla="*/ 1538869 h 5218771"/>
              <a:gd name="connsiteX4" fmla="*/ 5575 w 6651478"/>
              <a:gd name="connsiteY4" fmla="*/ 5218771 h 5218771"/>
              <a:gd name="connsiteX0" fmla="*/ 5575 w 6651478"/>
              <a:gd name="connsiteY0" fmla="*/ 5218771 h 5218771"/>
              <a:gd name="connsiteX1" fmla="*/ 0 w 6651478"/>
              <a:gd name="connsiteY1" fmla="*/ 7434 h 5218771"/>
              <a:gd name="connsiteX2" fmla="*/ 6651478 w 6651478"/>
              <a:gd name="connsiteY2" fmla="*/ 0 h 5218771"/>
              <a:gd name="connsiteX3" fmla="*/ 2181699 w 6651478"/>
              <a:gd name="connsiteY3" fmla="*/ 1657815 h 5218771"/>
              <a:gd name="connsiteX4" fmla="*/ 5575 w 6651478"/>
              <a:gd name="connsiteY4" fmla="*/ 5218771 h 5218771"/>
              <a:gd name="connsiteX0" fmla="*/ 5575 w 7166633"/>
              <a:gd name="connsiteY0" fmla="*/ 5231650 h 5231650"/>
              <a:gd name="connsiteX1" fmla="*/ 0 w 7166633"/>
              <a:gd name="connsiteY1" fmla="*/ 20313 h 5231650"/>
              <a:gd name="connsiteX2" fmla="*/ 7166633 w 7166633"/>
              <a:gd name="connsiteY2" fmla="*/ 0 h 5231650"/>
              <a:gd name="connsiteX3" fmla="*/ 2181699 w 7166633"/>
              <a:gd name="connsiteY3" fmla="*/ 1670694 h 5231650"/>
              <a:gd name="connsiteX4" fmla="*/ 5575 w 7166633"/>
              <a:gd name="connsiteY4" fmla="*/ 5231650 h 5231650"/>
              <a:gd name="connsiteX0" fmla="*/ 5575 w 7192391"/>
              <a:gd name="connsiteY0" fmla="*/ 5218772 h 5218772"/>
              <a:gd name="connsiteX1" fmla="*/ 0 w 7192391"/>
              <a:gd name="connsiteY1" fmla="*/ 7435 h 5218772"/>
              <a:gd name="connsiteX2" fmla="*/ 7192391 w 7192391"/>
              <a:gd name="connsiteY2" fmla="*/ 0 h 5218772"/>
              <a:gd name="connsiteX3" fmla="*/ 2181699 w 7192391"/>
              <a:gd name="connsiteY3" fmla="*/ 1657816 h 5218772"/>
              <a:gd name="connsiteX4" fmla="*/ 5575 w 7192391"/>
              <a:gd name="connsiteY4" fmla="*/ 5218772 h 5218772"/>
              <a:gd name="connsiteX0" fmla="*/ 5575 w 7179512"/>
              <a:gd name="connsiteY0" fmla="*/ 5211337 h 5211337"/>
              <a:gd name="connsiteX1" fmla="*/ 0 w 7179512"/>
              <a:gd name="connsiteY1" fmla="*/ 0 h 5211337"/>
              <a:gd name="connsiteX2" fmla="*/ 7179512 w 7179512"/>
              <a:gd name="connsiteY2" fmla="*/ 5444 h 5211337"/>
              <a:gd name="connsiteX3" fmla="*/ 2181699 w 7179512"/>
              <a:gd name="connsiteY3" fmla="*/ 1650381 h 5211337"/>
              <a:gd name="connsiteX4" fmla="*/ 5575 w 7179512"/>
              <a:gd name="connsiteY4" fmla="*/ 5211337 h 5211337"/>
              <a:gd name="connsiteX0" fmla="*/ 5575 w 7179512"/>
              <a:gd name="connsiteY0" fmla="*/ 5211337 h 5211337"/>
              <a:gd name="connsiteX1" fmla="*/ 0 w 7179512"/>
              <a:gd name="connsiteY1" fmla="*/ 0 h 5211337"/>
              <a:gd name="connsiteX2" fmla="*/ 7179512 w 7179512"/>
              <a:gd name="connsiteY2" fmla="*/ 5444 h 5211337"/>
              <a:gd name="connsiteX3" fmla="*/ 3804437 w 7179512"/>
              <a:gd name="connsiteY3" fmla="*/ 310978 h 5211337"/>
              <a:gd name="connsiteX4" fmla="*/ 5575 w 7179512"/>
              <a:gd name="connsiteY4" fmla="*/ 5211337 h 521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512" h="5211337">
                <a:moveTo>
                  <a:pt x="5575" y="5211337"/>
                </a:moveTo>
                <a:cubicBezTo>
                  <a:pt x="1239" y="4200293"/>
                  <a:pt x="4336" y="1011044"/>
                  <a:pt x="0" y="0"/>
                </a:cubicBezTo>
                <a:lnTo>
                  <a:pt x="7179512" y="5444"/>
                </a:lnTo>
                <a:lnTo>
                  <a:pt x="3804437" y="310978"/>
                </a:lnTo>
                <a:lnTo>
                  <a:pt x="5575" y="52113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Rectángulo redondeado 1"/>
          <p:cNvSpPr/>
          <p:nvPr userDrawn="1"/>
        </p:nvSpPr>
        <p:spPr>
          <a:xfrm>
            <a:off x="557561" y="663575"/>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Marcador de texto 7"/>
          <p:cNvSpPr>
            <a:spLocks noGrp="1"/>
          </p:cNvSpPr>
          <p:nvPr>
            <p:ph type="body" sz="quarter" idx="11" hasCustomPrompt="1"/>
          </p:nvPr>
        </p:nvSpPr>
        <p:spPr>
          <a:xfrm>
            <a:off x="684213" y="663575"/>
            <a:ext cx="2415453"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14" name="Marcador de texto 7"/>
          <p:cNvSpPr>
            <a:spLocks noGrp="1"/>
          </p:cNvSpPr>
          <p:nvPr>
            <p:ph type="body" sz="quarter" idx="12" hasCustomPrompt="1"/>
          </p:nvPr>
        </p:nvSpPr>
        <p:spPr>
          <a:xfrm>
            <a:off x="684213" y="936129"/>
            <a:ext cx="2415453" cy="1549832"/>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
        <p:nvSpPr>
          <p:cNvPr id="15" name="Forma libre 14"/>
          <p:cNvSpPr/>
          <p:nvPr userDrawn="1"/>
        </p:nvSpPr>
        <p:spPr>
          <a:xfrm rot="18433658">
            <a:off x="6169955" y="675228"/>
            <a:ext cx="1978460" cy="5308956"/>
          </a:xfrm>
          <a:custGeom>
            <a:avLst/>
            <a:gdLst>
              <a:gd name="connsiteX0" fmla="*/ 1978460 w 1978460"/>
              <a:gd name="connsiteY0" fmla="*/ 0 h 5308956"/>
              <a:gd name="connsiteX1" fmla="*/ 673708 w 1978460"/>
              <a:gd name="connsiteY1" fmla="*/ 5308956 h 5308956"/>
              <a:gd name="connsiteX2" fmla="*/ 3881 w 1978460"/>
              <a:gd name="connsiteY2" fmla="*/ 4427374 h 5308956"/>
              <a:gd name="connsiteX3" fmla="*/ 3048 w 1978460"/>
              <a:gd name="connsiteY3" fmla="*/ 4107544 h 5308956"/>
              <a:gd name="connsiteX4" fmla="*/ 2430 w 1978460"/>
              <a:gd name="connsiteY4" fmla="*/ 1526023 h 5308956"/>
              <a:gd name="connsiteX5" fmla="*/ 2874 w 1978460"/>
              <a:gd name="connsiteY5" fmla="*/ 1501053 h 530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8460" h="5308956">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686476543"/>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4_Number title">
    <p:spTree>
      <p:nvGrpSpPr>
        <p:cNvPr id="1" name=""/>
        <p:cNvGrpSpPr/>
        <p:nvPr/>
      </p:nvGrpSpPr>
      <p:grpSpPr>
        <a:xfrm>
          <a:off x="0" y="0"/>
          <a:ext cx="0" cy="0"/>
          <a:chOff x="0" y="0"/>
          <a:chExt cx="0" cy="0"/>
        </a:xfrm>
      </p:grpSpPr>
      <p:sp>
        <p:nvSpPr>
          <p:cNvPr id="6" name="Picture Placeholder 2"/>
          <p:cNvSpPr>
            <a:spLocks noGrp="1"/>
          </p:cNvSpPr>
          <p:nvPr>
            <p:ph type="pic" sz="quarter" idx="13"/>
          </p:nvPr>
        </p:nvSpPr>
        <p:spPr>
          <a:xfrm>
            <a:off x="4357176" y="1106657"/>
            <a:ext cx="1187210" cy="821832"/>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dirty="0"/>
          </a:p>
        </p:txBody>
      </p:sp>
      <p:sp>
        <p:nvSpPr>
          <p:cNvPr id="8" name="Forma libre 7"/>
          <p:cNvSpPr/>
          <p:nvPr userDrawn="1"/>
        </p:nvSpPr>
        <p:spPr>
          <a:xfrm rot="16200000">
            <a:off x="4864910" y="1198743"/>
            <a:ext cx="3055740" cy="3055740"/>
          </a:xfrm>
          <a:custGeom>
            <a:avLst/>
            <a:gdLst>
              <a:gd name="connsiteX0" fmla="*/ 2632714 w 3609246"/>
              <a:gd name="connsiteY0" fmla="*/ 976531 h 3609246"/>
              <a:gd name="connsiteX1" fmla="*/ 976530 w 3609246"/>
              <a:gd name="connsiteY1" fmla="*/ 976531 h 3609246"/>
              <a:gd name="connsiteX2" fmla="*/ 976530 w 3609246"/>
              <a:gd name="connsiteY2" fmla="*/ 2632715 h 3609246"/>
              <a:gd name="connsiteX3" fmla="*/ 2632714 w 3609246"/>
              <a:gd name="connsiteY3" fmla="*/ 2632715 h 3609246"/>
              <a:gd name="connsiteX4" fmla="*/ 3609246 w 3609246"/>
              <a:gd name="connsiteY4" fmla="*/ 940527 h 3609246"/>
              <a:gd name="connsiteX5" fmla="*/ 3573242 w 3609246"/>
              <a:gd name="connsiteY5" fmla="*/ 976531 h 3609246"/>
              <a:gd name="connsiteX6" fmla="*/ 2704722 w 3609246"/>
              <a:gd name="connsiteY6" fmla="*/ 976531 h 3609246"/>
              <a:gd name="connsiteX7" fmla="*/ 2704722 w 3609246"/>
              <a:gd name="connsiteY7" fmla="*/ 2632715 h 3609246"/>
              <a:gd name="connsiteX8" fmla="*/ 3573242 w 3609246"/>
              <a:gd name="connsiteY8" fmla="*/ 2632715 h 3609246"/>
              <a:gd name="connsiteX9" fmla="*/ 3609246 w 3609246"/>
              <a:gd name="connsiteY9" fmla="*/ 2668719 h 3609246"/>
              <a:gd name="connsiteX10" fmla="*/ 3573242 w 3609246"/>
              <a:gd name="connsiteY10" fmla="*/ 2704723 h 3609246"/>
              <a:gd name="connsiteX11" fmla="*/ 2704722 w 3609246"/>
              <a:gd name="connsiteY11" fmla="*/ 2704723 h 3609246"/>
              <a:gd name="connsiteX12" fmla="*/ 2704722 w 3609246"/>
              <a:gd name="connsiteY12" fmla="*/ 3573242 h 3609246"/>
              <a:gd name="connsiteX13" fmla="*/ 2668718 w 3609246"/>
              <a:gd name="connsiteY13" fmla="*/ 3609246 h 3609246"/>
              <a:gd name="connsiteX14" fmla="*/ 2632714 w 3609246"/>
              <a:gd name="connsiteY14" fmla="*/ 3573242 h 3609246"/>
              <a:gd name="connsiteX15" fmla="*/ 2632714 w 3609246"/>
              <a:gd name="connsiteY15" fmla="*/ 2704723 h 3609246"/>
              <a:gd name="connsiteX16" fmla="*/ 976530 w 3609246"/>
              <a:gd name="connsiteY16" fmla="*/ 2704723 h 3609246"/>
              <a:gd name="connsiteX17" fmla="*/ 976530 w 3609246"/>
              <a:gd name="connsiteY17" fmla="*/ 3573242 h 3609246"/>
              <a:gd name="connsiteX18" fmla="*/ 940526 w 3609246"/>
              <a:gd name="connsiteY18" fmla="*/ 3609246 h 3609246"/>
              <a:gd name="connsiteX19" fmla="*/ 904522 w 3609246"/>
              <a:gd name="connsiteY19" fmla="*/ 3573242 h 3609246"/>
              <a:gd name="connsiteX20" fmla="*/ 904522 w 3609246"/>
              <a:gd name="connsiteY20" fmla="*/ 2704723 h 3609246"/>
              <a:gd name="connsiteX21" fmla="*/ 36004 w 3609246"/>
              <a:gd name="connsiteY21" fmla="*/ 2704723 h 3609246"/>
              <a:gd name="connsiteX22" fmla="*/ 0 w 3609246"/>
              <a:gd name="connsiteY22" fmla="*/ 2668719 h 3609246"/>
              <a:gd name="connsiteX23" fmla="*/ 36004 w 3609246"/>
              <a:gd name="connsiteY23" fmla="*/ 2632715 h 3609246"/>
              <a:gd name="connsiteX24" fmla="*/ 904522 w 3609246"/>
              <a:gd name="connsiteY24" fmla="*/ 2632715 h 3609246"/>
              <a:gd name="connsiteX25" fmla="*/ 904522 w 3609246"/>
              <a:gd name="connsiteY25" fmla="*/ 976531 h 3609246"/>
              <a:gd name="connsiteX26" fmla="*/ 36004 w 3609246"/>
              <a:gd name="connsiteY26" fmla="*/ 976531 h 3609246"/>
              <a:gd name="connsiteX27" fmla="*/ 0 w 3609246"/>
              <a:gd name="connsiteY27" fmla="*/ 940527 h 3609246"/>
              <a:gd name="connsiteX28" fmla="*/ 36004 w 3609246"/>
              <a:gd name="connsiteY28" fmla="*/ 904523 h 3609246"/>
              <a:gd name="connsiteX29" fmla="*/ 904522 w 3609246"/>
              <a:gd name="connsiteY29" fmla="*/ 904523 h 3609246"/>
              <a:gd name="connsiteX30" fmla="*/ 904522 w 3609246"/>
              <a:gd name="connsiteY30" fmla="*/ 36004 h 3609246"/>
              <a:gd name="connsiteX31" fmla="*/ 940526 w 3609246"/>
              <a:gd name="connsiteY31" fmla="*/ 0 h 3609246"/>
              <a:gd name="connsiteX32" fmla="*/ 976530 w 3609246"/>
              <a:gd name="connsiteY32" fmla="*/ 36004 h 3609246"/>
              <a:gd name="connsiteX33" fmla="*/ 976530 w 3609246"/>
              <a:gd name="connsiteY33" fmla="*/ 904523 h 3609246"/>
              <a:gd name="connsiteX34" fmla="*/ 2632714 w 3609246"/>
              <a:gd name="connsiteY34" fmla="*/ 904523 h 3609246"/>
              <a:gd name="connsiteX35" fmla="*/ 2632714 w 3609246"/>
              <a:gd name="connsiteY35" fmla="*/ 36004 h 3609246"/>
              <a:gd name="connsiteX36" fmla="*/ 2668718 w 3609246"/>
              <a:gd name="connsiteY36" fmla="*/ 0 h 3609246"/>
              <a:gd name="connsiteX37" fmla="*/ 2704722 w 3609246"/>
              <a:gd name="connsiteY37" fmla="*/ 36004 h 3609246"/>
              <a:gd name="connsiteX38" fmla="*/ 2704722 w 3609246"/>
              <a:gd name="connsiteY38" fmla="*/ 904523 h 3609246"/>
              <a:gd name="connsiteX39" fmla="*/ 3573242 w 3609246"/>
              <a:gd name="connsiteY39" fmla="*/ 904523 h 3609246"/>
              <a:gd name="connsiteX40" fmla="*/ 3609246 w 3609246"/>
              <a:gd name="connsiteY40" fmla="*/ 940527 h 360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09246" h="3609246">
                <a:moveTo>
                  <a:pt x="2632714" y="976531"/>
                </a:moveTo>
                <a:lnTo>
                  <a:pt x="976530" y="976531"/>
                </a:lnTo>
                <a:lnTo>
                  <a:pt x="976530" y="2632715"/>
                </a:lnTo>
                <a:lnTo>
                  <a:pt x="2632714" y="2632715"/>
                </a:lnTo>
                <a:close/>
                <a:moveTo>
                  <a:pt x="3609246" y="940527"/>
                </a:moveTo>
                <a:cubicBezTo>
                  <a:pt x="3609246" y="960411"/>
                  <a:pt x="3593126" y="976531"/>
                  <a:pt x="3573242" y="976531"/>
                </a:cubicBezTo>
                <a:lnTo>
                  <a:pt x="2704722" y="976531"/>
                </a:lnTo>
                <a:lnTo>
                  <a:pt x="2704722" y="2632715"/>
                </a:lnTo>
                <a:lnTo>
                  <a:pt x="3573242" y="2632715"/>
                </a:lnTo>
                <a:cubicBezTo>
                  <a:pt x="3593126" y="2632715"/>
                  <a:pt x="3609246" y="2648835"/>
                  <a:pt x="3609246" y="2668719"/>
                </a:cubicBezTo>
                <a:cubicBezTo>
                  <a:pt x="3609246" y="2688603"/>
                  <a:pt x="3593126" y="2704723"/>
                  <a:pt x="3573242" y="2704723"/>
                </a:cubicBezTo>
                <a:lnTo>
                  <a:pt x="2704722" y="2704723"/>
                </a:lnTo>
                <a:lnTo>
                  <a:pt x="2704722" y="3573242"/>
                </a:lnTo>
                <a:cubicBezTo>
                  <a:pt x="2704722" y="3593126"/>
                  <a:pt x="2688602" y="3609246"/>
                  <a:pt x="2668718" y="3609246"/>
                </a:cubicBezTo>
                <a:cubicBezTo>
                  <a:pt x="2648834" y="3609246"/>
                  <a:pt x="2632714" y="3593126"/>
                  <a:pt x="2632714" y="3573242"/>
                </a:cubicBezTo>
                <a:lnTo>
                  <a:pt x="2632714" y="2704723"/>
                </a:lnTo>
                <a:lnTo>
                  <a:pt x="976530" y="2704723"/>
                </a:lnTo>
                <a:lnTo>
                  <a:pt x="976530" y="3573242"/>
                </a:lnTo>
                <a:cubicBezTo>
                  <a:pt x="976530" y="3593126"/>
                  <a:pt x="960410" y="3609246"/>
                  <a:pt x="940526" y="3609246"/>
                </a:cubicBezTo>
                <a:cubicBezTo>
                  <a:pt x="920642" y="3609246"/>
                  <a:pt x="904522" y="3593126"/>
                  <a:pt x="904522" y="3573242"/>
                </a:cubicBezTo>
                <a:lnTo>
                  <a:pt x="904522" y="2704723"/>
                </a:lnTo>
                <a:lnTo>
                  <a:pt x="36004" y="2704723"/>
                </a:lnTo>
                <a:cubicBezTo>
                  <a:pt x="16120" y="2704723"/>
                  <a:pt x="0" y="2688603"/>
                  <a:pt x="0" y="2668719"/>
                </a:cubicBezTo>
                <a:cubicBezTo>
                  <a:pt x="0" y="2648835"/>
                  <a:pt x="16120" y="2632715"/>
                  <a:pt x="36004" y="2632715"/>
                </a:cubicBezTo>
                <a:lnTo>
                  <a:pt x="904522" y="2632715"/>
                </a:lnTo>
                <a:lnTo>
                  <a:pt x="904522" y="976531"/>
                </a:lnTo>
                <a:lnTo>
                  <a:pt x="36004" y="976531"/>
                </a:lnTo>
                <a:cubicBezTo>
                  <a:pt x="16120" y="976531"/>
                  <a:pt x="0" y="960411"/>
                  <a:pt x="0" y="940527"/>
                </a:cubicBezTo>
                <a:cubicBezTo>
                  <a:pt x="0" y="920643"/>
                  <a:pt x="16120" y="904523"/>
                  <a:pt x="36004" y="904523"/>
                </a:cubicBezTo>
                <a:lnTo>
                  <a:pt x="904522" y="904523"/>
                </a:lnTo>
                <a:lnTo>
                  <a:pt x="904522" y="36004"/>
                </a:lnTo>
                <a:cubicBezTo>
                  <a:pt x="904522" y="16120"/>
                  <a:pt x="920642" y="0"/>
                  <a:pt x="940526" y="0"/>
                </a:cubicBezTo>
                <a:cubicBezTo>
                  <a:pt x="960410" y="0"/>
                  <a:pt x="976530" y="16120"/>
                  <a:pt x="976530" y="36004"/>
                </a:cubicBezTo>
                <a:lnTo>
                  <a:pt x="976530" y="904523"/>
                </a:lnTo>
                <a:lnTo>
                  <a:pt x="2632714" y="904523"/>
                </a:lnTo>
                <a:lnTo>
                  <a:pt x="2632714" y="36004"/>
                </a:lnTo>
                <a:cubicBezTo>
                  <a:pt x="2632714" y="16120"/>
                  <a:pt x="2648834" y="0"/>
                  <a:pt x="2668718" y="0"/>
                </a:cubicBezTo>
                <a:cubicBezTo>
                  <a:pt x="2688602" y="0"/>
                  <a:pt x="2704722" y="16120"/>
                  <a:pt x="2704722" y="36004"/>
                </a:cubicBezTo>
                <a:lnTo>
                  <a:pt x="2704722" y="904523"/>
                </a:lnTo>
                <a:lnTo>
                  <a:pt x="3573242" y="904523"/>
                </a:lnTo>
                <a:cubicBezTo>
                  <a:pt x="3593126" y="904523"/>
                  <a:pt x="3609246" y="920643"/>
                  <a:pt x="3609246" y="940527"/>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Picture Placeholder 2"/>
          <p:cNvSpPr>
            <a:spLocks noGrp="1"/>
          </p:cNvSpPr>
          <p:nvPr>
            <p:ph type="pic" sz="quarter" idx="14"/>
          </p:nvPr>
        </p:nvSpPr>
        <p:spPr>
          <a:xfrm>
            <a:off x="5797336" y="1106657"/>
            <a:ext cx="1187210" cy="821832"/>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dirty="0"/>
          </a:p>
        </p:txBody>
      </p:sp>
      <p:sp>
        <p:nvSpPr>
          <p:cNvPr id="12" name="Picture Placeholder 2"/>
          <p:cNvSpPr>
            <a:spLocks noGrp="1"/>
          </p:cNvSpPr>
          <p:nvPr>
            <p:ph type="pic" sz="quarter" idx="15"/>
          </p:nvPr>
        </p:nvSpPr>
        <p:spPr>
          <a:xfrm>
            <a:off x="7272578" y="1106657"/>
            <a:ext cx="1187210" cy="821832"/>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dirty="0"/>
          </a:p>
        </p:txBody>
      </p:sp>
      <p:sp>
        <p:nvSpPr>
          <p:cNvPr id="13" name="Picture Placeholder 2"/>
          <p:cNvSpPr>
            <a:spLocks noGrp="1"/>
          </p:cNvSpPr>
          <p:nvPr>
            <p:ph type="pic" sz="quarter" idx="16"/>
          </p:nvPr>
        </p:nvSpPr>
        <p:spPr>
          <a:xfrm>
            <a:off x="4357176" y="2288529"/>
            <a:ext cx="1187210" cy="821832"/>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dirty="0"/>
          </a:p>
        </p:txBody>
      </p:sp>
      <p:sp>
        <p:nvSpPr>
          <p:cNvPr id="14" name="Picture Placeholder 2"/>
          <p:cNvSpPr>
            <a:spLocks noGrp="1"/>
          </p:cNvSpPr>
          <p:nvPr>
            <p:ph type="pic" sz="quarter" idx="17"/>
          </p:nvPr>
        </p:nvSpPr>
        <p:spPr>
          <a:xfrm>
            <a:off x="5797336" y="2288529"/>
            <a:ext cx="1187210" cy="821832"/>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dirty="0"/>
          </a:p>
        </p:txBody>
      </p:sp>
      <p:sp>
        <p:nvSpPr>
          <p:cNvPr id="15" name="Picture Placeholder 2"/>
          <p:cNvSpPr>
            <a:spLocks noGrp="1"/>
          </p:cNvSpPr>
          <p:nvPr>
            <p:ph type="pic" sz="quarter" idx="18"/>
          </p:nvPr>
        </p:nvSpPr>
        <p:spPr>
          <a:xfrm>
            <a:off x="7272578" y="2288529"/>
            <a:ext cx="1187210" cy="821832"/>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dirty="0"/>
          </a:p>
        </p:txBody>
      </p:sp>
      <p:sp>
        <p:nvSpPr>
          <p:cNvPr id="16" name="Picture Placeholder 2"/>
          <p:cNvSpPr>
            <a:spLocks noGrp="1"/>
          </p:cNvSpPr>
          <p:nvPr>
            <p:ph type="pic" sz="quarter" idx="19"/>
          </p:nvPr>
        </p:nvSpPr>
        <p:spPr>
          <a:xfrm>
            <a:off x="4357176" y="3584673"/>
            <a:ext cx="1187210" cy="821832"/>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dirty="0"/>
          </a:p>
        </p:txBody>
      </p:sp>
      <p:sp>
        <p:nvSpPr>
          <p:cNvPr id="17" name="Picture Placeholder 2"/>
          <p:cNvSpPr>
            <a:spLocks noGrp="1"/>
          </p:cNvSpPr>
          <p:nvPr>
            <p:ph type="pic" sz="quarter" idx="20"/>
          </p:nvPr>
        </p:nvSpPr>
        <p:spPr>
          <a:xfrm>
            <a:off x="5797336" y="3584673"/>
            <a:ext cx="1187210" cy="821832"/>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dirty="0"/>
          </a:p>
        </p:txBody>
      </p:sp>
      <p:sp>
        <p:nvSpPr>
          <p:cNvPr id="18" name="Picture Placeholder 2"/>
          <p:cNvSpPr>
            <a:spLocks noGrp="1"/>
          </p:cNvSpPr>
          <p:nvPr>
            <p:ph type="pic" sz="quarter" idx="21"/>
          </p:nvPr>
        </p:nvSpPr>
        <p:spPr>
          <a:xfrm>
            <a:off x="7272578" y="3584673"/>
            <a:ext cx="1187210" cy="821832"/>
          </a:xfrm>
          <a:prstGeom prst="rect">
            <a:avLst/>
          </a:prstGeom>
          <a:noFill/>
        </p:spPr>
        <p:txBody>
          <a:bodyPr lIns="68580" tIns="34290" rIns="68580" bIns="34290" anchor="ctr">
            <a:normAutofit/>
          </a:bodyPr>
          <a:lstStyle>
            <a:lvl1pPr marL="0" indent="0" algn="ctr">
              <a:buNone/>
              <a:defRPr sz="1400" baseline="0">
                <a:latin typeface="Lato Regular"/>
                <a:cs typeface="Lato Regular"/>
              </a:defRPr>
            </a:lvl1pPr>
          </a:lstStyle>
          <a:p>
            <a:endParaRPr lang="en-US" dirty="0"/>
          </a:p>
        </p:txBody>
      </p:sp>
      <p:sp>
        <p:nvSpPr>
          <p:cNvPr id="19" name="Rectángulo redondeado 18"/>
          <p:cNvSpPr/>
          <p:nvPr userDrawn="1"/>
        </p:nvSpPr>
        <p:spPr>
          <a:xfrm>
            <a:off x="557561" y="663575"/>
            <a:ext cx="59473" cy="302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Marcador de texto 7"/>
          <p:cNvSpPr>
            <a:spLocks noGrp="1"/>
          </p:cNvSpPr>
          <p:nvPr>
            <p:ph type="body" sz="quarter" idx="11" hasCustomPrompt="1"/>
          </p:nvPr>
        </p:nvSpPr>
        <p:spPr>
          <a:xfrm>
            <a:off x="684213" y="663575"/>
            <a:ext cx="2415453" cy="302923"/>
          </a:xfrm>
          <a:prstGeom prst="rect">
            <a:avLst/>
          </a:prstGeom>
          <a:noFill/>
        </p:spPr>
        <p:txBody>
          <a:bodyPr vert="horz" lIns="0" tIns="72000" rIns="0" bIns="0" anchor="t"/>
          <a:lstStyle>
            <a:lvl1pPr marL="0" indent="0" algn="l">
              <a:buNone/>
              <a:defRPr sz="1200" b="0" i="0">
                <a:solidFill>
                  <a:schemeClr val="accent5"/>
                </a:solidFill>
                <a:latin typeface="Raleway" charset="0"/>
                <a:ea typeface="Raleway" charset="0"/>
                <a:cs typeface="Raleway" charset="0"/>
              </a:defRPr>
            </a:lvl1pPr>
          </a:lstStyle>
          <a:p>
            <a:pPr lvl="0"/>
            <a:r>
              <a:rPr lang="es-ES_tradnl" dirty="0"/>
              <a:t>YOUR TITLE HERE</a:t>
            </a:r>
          </a:p>
        </p:txBody>
      </p:sp>
      <p:sp>
        <p:nvSpPr>
          <p:cNvPr id="24" name="Marcador de texto 7"/>
          <p:cNvSpPr>
            <a:spLocks noGrp="1"/>
          </p:cNvSpPr>
          <p:nvPr>
            <p:ph type="body" sz="quarter" idx="12" hasCustomPrompt="1"/>
          </p:nvPr>
        </p:nvSpPr>
        <p:spPr>
          <a:xfrm>
            <a:off x="684213" y="936129"/>
            <a:ext cx="2415453" cy="1549832"/>
          </a:xfrm>
          <a:prstGeom prst="rect">
            <a:avLst/>
          </a:prstGeom>
          <a:noFill/>
        </p:spPr>
        <p:txBody>
          <a:bodyPr vert="horz" lIns="0" tIns="72000" rIns="0" bIns="0" anchor="t"/>
          <a:lstStyle>
            <a:lvl1pPr marL="0" indent="0" algn="l">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dirty="0"/>
              <a:t>PUT YOUR BIG TITLE HERE</a:t>
            </a:r>
          </a:p>
        </p:txBody>
      </p:sp>
    </p:spTree>
    <p:extLst>
      <p:ext uri="{BB962C8B-B14F-4D97-AF65-F5344CB8AC3E}">
        <p14:creationId xmlns:p14="http://schemas.microsoft.com/office/powerpoint/2010/main" val="600690740"/>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Simple title slid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512031" y="144202"/>
            <a:ext cx="6855923" cy="1038746"/>
          </a:xfrm>
          <a:prstGeom prst="rect">
            <a:avLst/>
          </a:prstGeom>
        </p:spPr>
        <p:txBody>
          <a:bodyPr wrap="square" lIns="0" tIns="0" rIns="0" bIns="0" anchor="t" anchorCtr="0">
            <a:spAutoFit/>
          </a:bodyPr>
          <a:lstStyle>
            <a:lvl1pPr marL="0" indent="0" algn="l">
              <a:buNone/>
              <a:defRPr sz="7500" b="1" i="0">
                <a:solidFill>
                  <a:schemeClr val="bg1">
                    <a:lumMod val="85000"/>
                  </a:schemeClr>
                </a:solidFill>
                <a:latin typeface="Raleway Black" charset="0"/>
                <a:ea typeface="Raleway Black" charset="0"/>
                <a:cs typeface="Raleway Black" charset="0"/>
              </a:defRPr>
            </a:lvl1pPr>
          </a:lstStyle>
          <a:p>
            <a:pPr lvl="0"/>
            <a:r>
              <a:rPr lang="es-ES_tradnl" dirty="0"/>
              <a:t>TITLE</a:t>
            </a:r>
          </a:p>
        </p:txBody>
      </p:sp>
      <p:sp>
        <p:nvSpPr>
          <p:cNvPr id="12" name="Marcador de texto 7"/>
          <p:cNvSpPr>
            <a:spLocks noGrp="1"/>
          </p:cNvSpPr>
          <p:nvPr>
            <p:ph type="body" sz="quarter" idx="11" hasCustomPrompt="1"/>
          </p:nvPr>
        </p:nvSpPr>
        <p:spPr>
          <a:xfrm>
            <a:off x="512031" y="660424"/>
            <a:ext cx="6855923" cy="711176"/>
          </a:xfrm>
          <a:prstGeom prst="rect">
            <a:avLst/>
          </a:prstGeom>
          <a:solidFill>
            <a:schemeClr val="bg1"/>
          </a:solidFill>
        </p:spPr>
        <p:txBody>
          <a:bodyPr wrap="square" lIns="0" tIns="72000" rIns="0" bIns="0" anchor="t"/>
          <a:lstStyle>
            <a:lvl1pPr marL="0" indent="0" algn="l">
              <a:buNone/>
              <a:defRPr sz="3500" b="1" i="0">
                <a:solidFill>
                  <a:schemeClr val="tx1">
                    <a:lumMod val="85000"/>
                    <a:lumOff val="15000"/>
                  </a:schemeClr>
                </a:solidFill>
                <a:latin typeface="Raleway Black" charset="0"/>
                <a:ea typeface="Raleway Black" charset="0"/>
                <a:cs typeface="Raleway Black" charset="0"/>
              </a:defRPr>
            </a:lvl1pPr>
          </a:lstStyle>
          <a:p>
            <a:pPr lvl="0"/>
            <a:r>
              <a:rPr lang="es-ES_tradnl" dirty="0"/>
              <a:t>WELCOME</a:t>
            </a:r>
          </a:p>
        </p:txBody>
      </p:sp>
    </p:spTree>
    <p:extLst>
      <p:ext uri="{BB962C8B-B14F-4D97-AF65-F5344CB8AC3E}">
        <p14:creationId xmlns:p14="http://schemas.microsoft.com/office/powerpoint/2010/main" val="3636158100"/>
      </p:ext>
    </p:extLst>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2" name="Rectangle 13"/>
          <p:cNvSpPr>
            <a:spLocks noGrp="1"/>
          </p:cNvSpPr>
          <p:nvPr>
            <p:ph type="sldNum" sz="quarter" idx="10"/>
          </p:nvPr>
        </p:nvSpPr>
        <p:spPr>
          <a:ln/>
        </p:spPr>
        <p:txBody>
          <a:bodyPr/>
          <a:lstStyle>
            <a:lvl1pPr>
              <a:defRPr/>
            </a:lvl1pPr>
          </a:lstStyle>
          <a:p>
            <a:endParaRPr lang="es-ES" altLang="en-US" sz="750" b="0" dirty="0"/>
          </a:p>
        </p:txBody>
      </p:sp>
    </p:spTree>
    <p:extLst>
      <p:ext uri="{BB962C8B-B14F-4D97-AF65-F5344CB8AC3E}">
        <p14:creationId xmlns:p14="http://schemas.microsoft.com/office/powerpoint/2010/main" val="2425384488"/>
      </p:ext>
    </p:extLst>
  </p:cSld>
  <p:clrMapOvr>
    <a:masterClrMapping/>
  </p:clrMapOvr>
  <p:extLst>
    <p:ext uri="{DCECCB84-F9BA-43D5-87BE-67443E8EF086}">
      <p15:sldGuideLst xmlns:p15="http://schemas.microsoft.com/office/powerpoint/2012/main">
        <p15:guide id="1" orient="horz" pos="459">
          <p15:clr>
            <a:srgbClr val="FBAE40"/>
          </p15:clr>
        </p15:guide>
        <p15:guide id="2" pos="2026">
          <p15:clr>
            <a:srgbClr val="FBAE40"/>
          </p15:clr>
        </p15:guide>
        <p15:guide id="3" pos="565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98FD3E-9F51-4498-A1D3-7258E4E1A13A}" type="slidenum">
              <a:rPr lang="en-US" smtClean="0"/>
              <a:t>‹#›</a:t>
            </a:fld>
            <a:endParaRPr lang="en-US"/>
          </a:p>
        </p:txBody>
      </p:sp>
    </p:spTree>
    <p:extLst>
      <p:ext uri="{BB962C8B-B14F-4D97-AF65-F5344CB8AC3E}">
        <p14:creationId xmlns:p14="http://schemas.microsoft.com/office/powerpoint/2010/main" val="5256805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3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7_Number title">
    <p:spTree>
      <p:nvGrpSpPr>
        <p:cNvPr id="1" name=""/>
        <p:cNvGrpSpPr/>
        <p:nvPr/>
      </p:nvGrpSpPr>
      <p:grpSpPr>
        <a:xfrm>
          <a:off x="0" y="0"/>
          <a:ext cx="0" cy="0"/>
          <a:chOff x="0" y="0"/>
          <a:chExt cx="0" cy="0"/>
        </a:xfrm>
      </p:grpSpPr>
      <p:sp>
        <p:nvSpPr>
          <p:cNvPr id="6" name="Marcador de texto 7"/>
          <p:cNvSpPr>
            <a:spLocks noGrp="1"/>
          </p:cNvSpPr>
          <p:nvPr>
            <p:ph type="body" sz="quarter" idx="11" hasCustomPrompt="1"/>
          </p:nvPr>
        </p:nvSpPr>
        <p:spPr>
          <a:xfrm>
            <a:off x="1669001" y="405161"/>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663821"/>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10" name="Elipse 9"/>
          <p:cNvSpPr>
            <a:spLocks noGrp="1"/>
          </p:cNvSpPr>
          <p:nvPr>
            <p:ph type="pic" sz="quarter" idx="13"/>
          </p:nvPr>
        </p:nvSpPr>
        <p:spPr>
          <a:xfrm>
            <a:off x="1143000" y="1380832"/>
            <a:ext cx="1800000" cy="1800000"/>
          </a:xfrm>
          <a:prstGeom prst="ellipse">
            <a:avLst/>
          </a:prstGeom>
        </p:spPr>
        <p:txBody>
          <a:bodyPr wrap="square" anchor="ctr">
            <a:noAutofit/>
          </a:bodyPr>
          <a:lstStyle>
            <a:lvl1pPr marL="0" indent="0" algn="ctr">
              <a:buNone/>
              <a:defRPr sz="1200"/>
            </a:lvl1pPr>
          </a:lstStyle>
          <a:p>
            <a:endParaRPr lang="es-ES_tradnl"/>
          </a:p>
        </p:txBody>
      </p:sp>
      <p:sp>
        <p:nvSpPr>
          <p:cNvPr id="12" name="Elipse 11"/>
          <p:cNvSpPr>
            <a:spLocks noGrp="1"/>
          </p:cNvSpPr>
          <p:nvPr>
            <p:ph type="pic" sz="quarter" idx="14"/>
          </p:nvPr>
        </p:nvSpPr>
        <p:spPr>
          <a:xfrm>
            <a:off x="3637721" y="1380832"/>
            <a:ext cx="1800000" cy="1800000"/>
          </a:xfrm>
          <a:prstGeom prst="ellipse">
            <a:avLst/>
          </a:prstGeom>
        </p:spPr>
        <p:txBody>
          <a:bodyPr wrap="square" anchor="ctr">
            <a:noAutofit/>
          </a:bodyPr>
          <a:lstStyle>
            <a:lvl1pPr marL="0" indent="0" algn="ctr">
              <a:buNone/>
              <a:defRPr sz="1200"/>
            </a:lvl1pPr>
          </a:lstStyle>
          <a:p>
            <a:endParaRPr lang="es-ES_tradnl"/>
          </a:p>
        </p:txBody>
      </p:sp>
      <p:sp>
        <p:nvSpPr>
          <p:cNvPr id="14" name="Elipse 13"/>
          <p:cNvSpPr>
            <a:spLocks noGrp="1"/>
          </p:cNvSpPr>
          <p:nvPr>
            <p:ph type="pic" sz="quarter" idx="15"/>
          </p:nvPr>
        </p:nvSpPr>
        <p:spPr>
          <a:xfrm>
            <a:off x="6152321" y="1380832"/>
            <a:ext cx="1800000" cy="1800000"/>
          </a:xfrm>
          <a:prstGeom prst="ellipse">
            <a:avLst/>
          </a:prstGeom>
        </p:spPr>
        <p:txBody>
          <a:bodyPr wrap="square" anchor="ctr">
            <a:noAutofit/>
          </a:bodyPr>
          <a:lstStyle>
            <a:lvl1pPr marL="0" indent="0" algn="ctr">
              <a:buNone/>
              <a:defRPr sz="1200"/>
            </a:lvl1pPr>
          </a:lstStyle>
          <a:p>
            <a:endParaRPr lang="es-ES_tradnl"/>
          </a:p>
        </p:txBody>
      </p:sp>
      <p:sp>
        <p:nvSpPr>
          <p:cNvPr id="2" name="Elipse 1"/>
          <p:cNvSpPr/>
          <p:nvPr userDrawn="1"/>
        </p:nvSpPr>
        <p:spPr>
          <a:xfrm>
            <a:off x="1051965" y="1294726"/>
            <a:ext cx="1990640" cy="199064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Elipse 15"/>
          <p:cNvSpPr/>
          <p:nvPr userDrawn="1"/>
        </p:nvSpPr>
        <p:spPr>
          <a:xfrm>
            <a:off x="3542401" y="1294726"/>
            <a:ext cx="1990640" cy="199064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Elipse 16"/>
          <p:cNvSpPr/>
          <p:nvPr userDrawn="1"/>
        </p:nvSpPr>
        <p:spPr>
          <a:xfrm>
            <a:off x="6057001" y="1294726"/>
            <a:ext cx="1990640" cy="199064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031686714"/>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8_Number title">
    <p:spTree>
      <p:nvGrpSpPr>
        <p:cNvPr id="1" name=""/>
        <p:cNvGrpSpPr/>
        <p:nvPr/>
      </p:nvGrpSpPr>
      <p:grpSpPr>
        <a:xfrm>
          <a:off x="0" y="0"/>
          <a:ext cx="0" cy="0"/>
          <a:chOff x="0" y="0"/>
          <a:chExt cx="0" cy="0"/>
        </a:xfrm>
      </p:grpSpPr>
      <p:sp>
        <p:nvSpPr>
          <p:cNvPr id="6" name="Marcador de texto 7"/>
          <p:cNvSpPr>
            <a:spLocks noGrp="1"/>
          </p:cNvSpPr>
          <p:nvPr>
            <p:ph type="body" sz="quarter" idx="11" hasCustomPrompt="1"/>
          </p:nvPr>
        </p:nvSpPr>
        <p:spPr>
          <a:xfrm>
            <a:off x="1669001" y="267596"/>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526256"/>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10" name="Elipse 9"/>
          <p:cNvSpPr>
            <a:spLocks noGrp="1"/>
          </p:cNvSpPr>
          <p:nvPr>
            <p:ph type="pic" sz="quarter" idx="13"/>
          </p:nvPr>
        </p:nvSpPr>
        <p:spPr>
          <a:xfrm>
            <a:off x="922497" y="1319002"/>
            <a:ext cx="1343276" cy="1343276"/>
          </a:xfrm>
          <a:prstGeom prst="ellipse">
            <a:avLst/>
          </a:prstGeom>
        </p:spPr>
        <p:txBody>
          <a:bodyPr wrap="square" anchor="ctr">
            <a:noAutofit/>
          </a:bodyPr>
          <a:lstStyle>
            <a:lvl1pPr marL="0" indent="0" algn="ctr">
              <a:buNone/>
              <a:defRPr sz="1200"/>
            </a:lvl1pPr>
          </a:lstStyle>
          <a:p>
            <a:endParaRPr lang="es-ES_tradnl"/>
          </a:p>
        </p:txBody>
      </p:sp>
      <p:sp>
        <p:nvSpPr>
          <p:cNvPr id="2" name="Elipse 1"/>
          <p:cNvSpPr/>
          <p:nvPr userDrawn="1"/>
        </p:nvSpPr>
        <p:spPr>
          <a:xfrm>
            <a:off x="809208" y="1205714"/>
            <a:ext cx="1569854" cy="156985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Elipse 10"/>
          <p:cNvSpPr>
            <a:spLocks noGrp="1"/>
          </p:cNvSpPr>
          <p:nvPr>
            <p:ph type="pic" sz="quarter" idx="14"/>
          </p:nvPr>
        </p:nvSpPr>
        <p:spPr>
          <a:xfrm>
            <a:off x="2933366" y="1319002"/>
            <a:ext cx="1343276" cy="1343276"/>
          </a:xfrm>
          <a:prstGeom prst="ellipse">
            <a:avLst/>
          </a:prstGeom>
        </p:spPr>
        <p:txBody>
          <a:bodyPr wrap="square" anchor="ctr">
            <a:noAutofit/>
          </a:bodyPr>
          <a:lstStyle>
            <a:lvl1pPr marL="0" indent="0" algn="ctr">
              <a:buNone/>
              <a:defRPr sz="1200"/>
            </a:lvl1pPr>
          </a:lstStyle>
          <a:p>
            <a:endParaRPr lang="es-ES_tradnl"/>
          </a:p>
        </p:txBody>
      </p:sp>
      <p:sp>
        <p:nvSpPr>
          <p:cNvPr id="13" name="Elipse 12"/>
          <p:cNvSpPr/>
          <p:nvPr userDrawn="1"/>
        </p:nvSpPr>
        <p:spPr>
          <a:xfrm>
            <a:off x="2820077" y="1205714"/>
            <a:ext cx="1569854" cy="156985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Elipse 14"/>
          <p:cNvSpPr>
            <a:spLocks noGrp="1"/>
          </p:cNvSpPr>
          <p:nvPr>
            <p:ph type="pic" sz="quarter" idx="15"/>
          </p:nvPr>
        </p:nvSpPr>
        <p:spPr>
          <a:xfrm>
            <a:off x="4944235" y="1319002"/>
            <a:ext cx="1343276" cy="1343276"/>
          </a:xfrm>
          <a:prstGeom prst="ellipse">
            <a:avLst/>
          </a:prstGeom>
        </p:spPr>
        <p:txBody>
          <a:bodyPr wrap="square" anchor="ctr">
            <a:noAutofit/>
          </a:bodyPr>
          <a:lstStyle>
            <a:lvl1pPr marL="0" indent="0" algn="ctr">
              <a:buNone/>
              <a:defRPr sz="1200"/>
            </a:lvl1pPr>
          </a:lstStyle>
          <a:p>
            <a:endParaRPr lang="es-ES_tradnl"/>
          </a:p>
        </p:txBody>
      </p:sp>
      <p:sp>
        <p:nvSpPr>
          <p:cNvPr id="18" name="Elipse 17"/>
          <p:cNvSpPr/>
          <p:nvPr userDrawn="1"/>
        </p:nvSpPr>
        <p:spPr>
          <a:xfrm>
            <a:off x="4830946" y="1205714"/>
            <a:ext cx="1569854" cy="156985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Elipse 18"/>
          <p:cNvSpPr>
            <a:spLocks noGrp="1"/>
          </p:cNvSpPr>
          <p:nvPr>
            <p:ph type="pic" sz="quarter" idx="16"/>
          </p:nvPr>
        </p:nvSpPr>
        <p:spPr>
          <a:xfrm>
            <a:off x="6955104" y="1319002"/>
            <a:ext cx="1343276" cy="1343276"/>
          </a:xfrm>
          <a:prstGeom prst="ellipse">
            <a:avLst/>
          </a:prstGeom>
        </p:spPr>
        <p:txBody>
          <a:bodyPr wrap="square" anchor="ctr">
            <a:noAutofit/>
          </a:bodyPr>
          <a:lstStyle>
            <a:lvl1pPr marL="0" indent="0" algn="ctr">
              <a:buNone/>
              <a:defRPr sz="1200"/>
            </a:lvl1pPr>
          </a:lstStyle>
          <a:p>
            <a:endParaRPr lang="es-ES_tradnl"/>
          </a:p>
        </p:txBody>
      </p:sp>
      <p:sp>
        <p:nvSpPr>
          <p:cNvPr id="20" name="Elipse 19"/>
          <p:cNvSpPr/>
          <p:nvPr userDrawn="1"/>
        </p:nvSpPr>
        <p:spPr>
          <a:xfrm>
            <a:off x="6841815" y="1205714"/>
            <a:ext cx="1569854" cy="156985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14670275"/>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5_Number title">
    <p:spTree>
      <p:nvGrpSpPr>
        <p:cNvPr id="1" name=""/>
        <p:cNvGrpSpPr/>
        <p:nvPr/>
      </p:nvGrpSpPr>
      <p:grpSpPr>
        <a:xfrm>
          <a:off x="0" y="0"/>
          <a:ext cx="0" cy="0"/>
          <a:chOff x="0" y="0"/>
          <a:chExt cx="0" cy="0"/>
        </a:xfrm>
      </p:grpSpPr>
      <p:sp>
        <p:nvSpPr>
          <p:cNvPr id="6" name="Marcador de texto 7"/>
          <p:cNvSpPr>
            <a:spLocks noGrp="1"/>
          </p:cNvSpPr>
          <p:nvPr>
            <p:ph type="body" sz="quarter" idx="11" hasCustomPrompt="1"/>
          </p:nvPr>
        </p:nvSpPr>
        <p:spPr>
          <a:xfrm>
            <a:off x="1669001" y="405161"/>
            <a:ext cx="5805998" cy="302923"/>
          </a:xfrm>
          <a:prstGeom prst="rect">
            <a:avLst/>
          </a:prstGeom>
          <a:noFill/>
        </p:spPr>
        <p:txBody>
          <a:bodyPr vert="horz" lIns="0" tIns="72000" rIns="0" bIns="0" anchor="t"/>
          <a:lstStyle>
            <a:lvl1pPr marL="0" indent="0" algn="ctr">
              <a:buNone/>
              <a:defRPr sz="1200" b="0" i="0">
                <a:solidFill>
                  <a:schemeClr val="accent2"/>
                </a:solidFill>
                <a:latin typeface="Raleway" charset="0"/>
                <a:ea typeface="Raleway" charset="0"/>
                <a:cs typeface="Raleway" charset="0"/>
              </a:defRPr>
            </a:lvl1pPr>
          </a:lstStyle>
          <a:p>
            <a:pPr lvl="0"/>
            <a:r>
              <a:rPr lang="es-ES_tradnl" dirty="0"/>
              <a:t>YOUR TITLE HERE</a:t>
            </a:r>
          </a:p>
        </p:txBody>
      </p:sp>
      <p:sp>
        <p:nvSpPr>
          <p:cNvPr id="8" name="Marcador de texto 7"/>
          <p:cNvSpPr>
            <a:spLocks noGrp="1"/>
          </p:cNvSpPr>
          <p:nvPr>
            <p:ph type="body" sz="quarter" idx="12" hasCustomPrompt="1"/>
          </p:nvPr>
        </p:nvSpPr>
        <p:spPr>
          <a:xfrm>
            <a:off x="1669001" y="663821"/>
            <a:ext cx="5805998" cy="458351"/>
          </a:xfrm>
          <a:prstGeom prst="rect">
            <a:avLst/>
          </a:prstGeom>
          <a:noFill/>
        </p:spPr>
        <p:txBody>
          <a:bodyPr vert="horz" lIns="0" tIns="72000" rIns="0" bIns="0" anchor="t"/>
          <a:lstStyle>
            <a:lvl1pPr marL="0" indent="0" algn="ctr">
              <a:buNone/>
              <a:defRPr sz="2500" b="1" i="0">
                <a:solidFill>
                  <a:schemeClr val="tx1">
                    <a:lumMod val="85000"/>
                    <a:lumOff val="15000"/>
                  </a:schemeClr>
                </a:solidFill>
                <a:latin typeface="Raleway Black" charset="0"/>
                <a:ea typeface="Raleway Black" charset="0"/>
                <a:cs typeface="Raleway Black" charset="0"/>
              </a:defRPr>
            </a:lvl1pPr>
          </a:lstStyle>
          <a:p>
            <a:pPr lvl="0"/>
            <a:r>
              <a:rPr lang="es-ES_tradnl"/>
              <a:t>PUT YOUR BIG TITLE HERE</a:t>
            </a:r>
            <a:endParaRPr lang="es-ES_tradnl" dirty="0"/>
          </a:p>
        </p:txBody>
      </p:sp>
      <p:sp>
        <p:nvSpPr>
          <p:cNvPr id="11" name="Forma libre 10"/>
          <p:cNvSpPr>
            <a:spLocks noGrp="1"/>
          </p:cNvSpPr>
          <p:nvPr>
            <p:ph type="pic" sz="quarter" idx="13"/>
          </p:nvPr>
        </p:nvSpPr>
        <p:spPr>
          <a:xfrm>
            <a:off x="739693" y="1731148"/>
            <a:ext cx="1818860" cy="2284261"/>
          </a:xfrm>
          <a:custGeom>
            <a:avLst/>
            <a:gdLst>
              <a:gd name="connsiteX0" fmla="*/ 0 w 1818860"/>
              <a:gd name="connsiteY0" fmla="*/ 0 h 2284261"/>
              <a:gd name="connsiteX1" fmla="*/ 784538 w 1818860"/>
              <a:gd name="connsiteY1" fmla="*/ 0 h 2284261"/>
              <a:gd name="connsiteX2" fmla="*/ 909430 w 1818860"/>
              <a:gd name="connsiteY2" fmla="*/ 246739 h 2284261"/>
              <a:gd name="connsiteX3" fmla="*/ 1034322 w 1818860"/>
              <a:gd name="connsiteY3" fmla="*/ 0 h 2284261"/>
              <a:gd name="connsiteX4" fmla="*/ 1818860 w 1818860"/>
              <a:gd name="connsiteY4" fmla="*/ 0 h 2284261"/>
              <a:gd name="connsiteX5" fmla="*/ 1818860 w 1818860"/>
              <a:gd name="connsiteY5" fmla="*/ 2284261 h 2284261"/>
              <a:gd name="connsiteX6" fmla="*/ 0 w 1818860"/>
              <a:gd name="connsiteY6" fmla="*/ 2284261 h 228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8860" h="2284261">
                <a:moveTo>
                  <a:pt x="0" y="0"/>
                </a:moveTo>
                <a:lnTo>
                  <a:pt x="784538" y="0"/>
                </a:lnTo>
                <a:lnTo>
                  <a:pt x="909430" y="246739"/>
                </a:lnTo>
                <a:lnTo>
                  <a:pt x="1034322" y="0"/>
                </a:lnTo>
                <a:lnTo>
                  <a:pt x="1818860" y="0"/>
                </a:lnTo>
                <a:lnTo>
                  <a:pt x="1818860" y="2284261"/>
                </a:lnTo>
                <a:lnTo>
                  <a:pt x="0" y="2284261"/>
                </a:lnTo>
                <a:close/>
              </a:path>
            </a:pathLst>
          </a:custGeom>
        </p:spPr>
        <p:txBody>
          <a:bodyPr wrap="square" anchor="ctr">
            <a:noAutofit/>
          </a:bodyPr>
          <a:lstStyle>
            <a:lvl1pPr marL="0" indent="0" algn="ctr">
              <a:buNone/>
              <a:defRPr sz="1200"/>
            </a:lvl1pPr>
          </a:lstStyle>
          <a:p>
            <a:endParaRPr lang="es-ES_tradnl"/>
          </a:p>
        </p:txBody>
      </p:sp>
      <p:sp>
        <p:nvSpPr>
          <p:cNvPr id="12" name="Llamada de flecha hacia abajo 11"/>
          <p:cNvSpPr/>
          <p:nvPr userDrawn="1"/>
        </p:nvSpPr>
        <p:spPr>
          <a:xfrm>
            <a:off x="739692" y="1380832"/>
            <a:ext cx="1818862" cy="597055"/>
          </a:xfrm>
          <a:prstGeom prst="downArrowCallout">
            <a:avLst>
              <a:gd name="adj1" fmla="val 41836"/>
              <a:gd name="adj2" fmla="val 20918"/>
              <a:gd name="adj3" fmla="val 41326"/>
              <a:gd name="adj4" fmla="val 58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Forma libre 12"/>
          <p:cNvSpPr>
            <a:spLocks noGrp="1"/>
          </p:cNvSpPr>
          <p:nvPr>
            <p:ph type="pic" sz="quarter" idx="14"/>
          </p:nvPr>
        </p:nvSpPr>
        <p:spPr>
          <a:xfrm>
            <a:off x="2697702" y="1731148"/>
            <a:ext cx="1818860" cy="2284261"/>
          </a:xfrm>
          <a:custGeom>
            <a:avLst/>
            <a:gdLst>
              <a:gd name="connsiteX0" fmla="*/ 0 w 1818860"/>
              <a:gd name="connsiteY0" fmla="*/ 0 h 2284261"/>
              <a:gd name="connsiteX1" fmla="*/ 784538 w 1818860"/>
              <a:gd name="connsiteY1" fmla="*/ 0 h 2284261"/>
              <a:gd name="connsiteX2" fmla="*/ 909430 w 1818860"/>
              <a:gd name="connsiteY2" fmla="*/ 246739 h 2284261"/>
              <a:gd name="connsiteX3" fmla="*/ 1034322 w 1818860"/>
              <a:gd name="connsiteY3" fmla="*/ 0 h 2284261"/>
              <a:gd name="connsiteX4" fmla="*/ 1818860 w 1818860"/>
              <a:gd name="connsiteY4" fmla="*/ 0 h 2284261"/>
              <a:gd name="connsiteX5" fmla="*/ 1818860 w 1818860"/>
              <a:gd name="connsiteY5" fmla="*/ 2284261 h 2284261"/>
              <a:gd name="connsiteX6" fmla="*/ 0 w 1818860"/>
              <a:gd name="connsiteY6" fmla="*/ 2284261 h 228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8860" h="2284261">
                <a:moveTo>
                  <a:pt x="0" y="0"/>
                </a:moveTo>
                <a:lnTo>
                  <a:pt x="784538" y="0"/>
                </a:lnTo>
                <a:lnTo>
                  <a:pt x="909430" y="246739"/>
                </a:lnTo>
                <a:lnTo>
                  <a:pt x="1034322" y="0"/>
                </a:lnTo>
                <a:lnTo>
                  <a:pt x="1818860" y="0"/>
                </a:lnTo>
                <a:lnTo>
                  <a:pt x="1818860" y="2284261"/>
                </a:lnTo>
                <a:lnTo>
                  <a:pt x="0" y="2284261"/>
                </a:lnTo>
                <a:close/>
              </a:path>
            </a:pathLst>
          </a:custGeom>
        </p:spPr>
        <p:txBody>
          <a:bodyPr wrap="square" anchor="ctr">
            <a:noAutofit/>
          </a:bodyPr>
          <a:lstStyle>
            <a:lvl1pPr marL="0" indent="0" algn="ctr">
              <a:buNone/>
              <a:defRPr sz="1200"/>
            </a:lvl1pPr>
          </a:lstStyle>
          <a:p>
            <a:endParaRPr lang="es-ES_tradnl"/>
          </a:p>
        </p:txBody>
      </p:sp>
      <p:sp>
        <p:nvSpPr>
          <p:cNvPr id="14" name="Llamada de flecha hacia abajo 13"/>
          <p:cNvSpPr/>
          <p:nvPr userDrawn="1"/>
        </p:nvSpPr>
        <p:spPr>
          <a:xfrm>
            <a:off x="2697701" y="1380832"/>
            <a:ext cx="1818862" cy="597055"/>
          </a:xfrm>
          <a:prstGeom prst="downArrowCallout">
            <a:avLst>
              <a:gd name="adj1" fmla="val 41836"/>
              <a:gd name="adj2" fmla="val 20918"/>
              <a:gd name="adj3" fmla="val 41326"/>
              <a:gd name="adj4" fmla="val 586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Forma libre 14"/>
          <p:cNvSpPr>
            <a:spLocks noGrp="1"/>
          </p:cNvSpPr>
          <p:nvPr>
            <p:ph type="pic" sz="quarter" idx="15"/>
          </p:nvPr>
        </p:nvSpPr>
        <p:spPr>
          <a:xfrm>
            <a:off x="4655711" y="1731148"/>
            <a:ext cx="1818860" cy="2284261"/>
          </a:xfrm>
          <a:custGeom>
            <a:avLst/>
            <a:gdLst>
              <a:gd name="connsiteX0" fmla="*/ 0 w 1818860"/>
              <a:gd name="connsiteY0" fmla="*/ 0 h 2284261"/>
              <a:gd name="connsiteX1" fmla="*/ 784538 w 1818860"/>
              <a:gd name="connsiteY1" fmla="*/ 0 h 2284261"/>
              <a:gd name="connsiteX2" fmla="*/ 909430 w 1818860"/>
              <a:gd name="connsiteY2" fmla="*/ 246739 h 2284261"/>
              <a:gd name="connsiteX3" fmla="*/ 1034322 w 1818860"/>
              <a:gd name="connsiteY3" fmla="*/ 0 h 2284261"/>
              <a:gd name="connsiteX4" fmla="*/ 1818860 w 1818860"/>
              <a:gd name="connsiteY4" fmla="*/ 0 h 2284261"/>
              <a:gd name="connsiteX5" fmla="*/ 1818860 w 1818860"/>
              <a:gd name="connsiteY5" fmla="*/ 2284261 h 2284261"/>
              <a:gd name="connsiteX6" fmla="*/ 0 w 1818860"/>
              <a:gd name="connsiteY6" fmla="*/ 2284261 h 228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8860" h="2284261">
                <a:moveTo>
                  <a:pt x="0" y="0"/>
                </a:moveTo>
                <a:lnTo>
                  <a:pt x="784538" y="0"/>
                </a:lnTo>
                <a:lnTo>
                  <a:pt x="909430" y="246739"/>
                </a:lnTo>
                <a:lnTo>
                  <a:pt x="1034322" y="0"/>
                </a:lnTo>
                <a:lnTo>
                  <a:pt x="1818860" y="0"/>
                </a:lnTo>
                <a:lnTo>
                  <a:pt x="1818860" y="2284261"/>
                </a:lnTo>
                <a:lnTo>
                  <a:pt x="0" y="2284261"/>
                </a:lnTo>
                <a:close/>
              </a:path>
            </a:pathLst>
          </a:custGeom>
        </p:spPr>
        <p:txBody>
          <a:bodyPr wrap="square" anchor="ctr">
            <a:noAutofit/>
          </a:bodyPr>
          <a:lstStyle>
            <a:lvl1pPr marL="0" indent="0" algn="ctr">
              <a:buNone/>
              <a:defRPr sz="1200"/>
            </a:lvl1pPr>
          </a:lstStyle>
          <a:p>
            <a:endParaRPr lang="es-ES_tradnl"/>
          </a:p>
        </p:txBody>
      </p:sp>
      <p:sp>
        <p:nvSpPr>
          <p:cNvPr id="16" name="Llamada de flecha hacia abajo 15"/>
          <p:cNvSpPr/>
          <p:nvPr userDrawn="1"/>
        </p:nvSpPr>
        <p:spPr>
          <a:xfrm>
            <a:off x="4655710" y="1380832"/>
            <a:ext cx="1818862" cy="597055"/>
          </a:xfrm>
          <a:prstGeom prst="downArrowCallout">
            <a:avLst>
              <a:gd name="adj1" fmla="val 41836"/>
              <a:gd name="adj2" fmla="val 20918"/>
              <a:gd name="adj3" fmla="val 41326"/>
              <a:gd name="adj4" fmla="val 586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Forma libre 16"/>
          <p:cNvSpPr>
            <a:spLocks noGrp="1"/>
          </p:cNvSpPr>
          <p:nvPr>
            <p:ph type="pic" sz="quarter" idx="16"/>
          </p:nvPr>
        </p:nvSpPr>
        <p:spPr>
          <a:xfrm>
            <a:off x="6613719" y="1731148"/>
            <a:ext cx="1818860" cy="2284261"/>
          </a:xfrm>
          <a:custGeom>
            <a:avLst/>
            <a:gdLst>
              <a:gd name="connsiteX0" fmla="*/ 0 w 1818860"/>
              <a:gd name="connsiteY0" fmla="*/ 0 h 2284261"/>
              <a:gd name="connsiteX1" fmla="*/ 784538 w 1818860"/>
              <a:gd name="connsiteY1" fmla="*/ 0 h 2284261"/>
              <a:gd name="connsiteX2" fmla="*/ 909430 w 1818860"/>
              <a:gd name="connsiteY2" fmla="*/ 246739 h 2284261"/>
              <a:gd name="connsiteX3" fmla="*/ 1034322 w 1818860"/>
              <a:gd name="connsiteY3" fmla="*/ 0 h 2284261"/>
              <a:gd name="connsiteX4" fmla="*/ 1818860 w 1818860"/>
              <a:gd name="connsiteY4" fmla="*/ 0 h 2284261"/>
              <a:gd name="connsiteX5" fmla="*/ 1818860 w 1818860"/>
              <a:gd name="connsiteY5" fmla="*/ 2284261 h 2284261"/>
              <a:gd name="connsiteX6" fmla="*/ 0 w 1818860"/>
              <a:gd name="connsiteY6" fmla="*/ 2284261 h 228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8860" h="2284261">
                <a:moveTo>
                  <a:pt x="0" y="0"/>
                </a:moveTo>
                <a:lnTo>
                  <a:pt x="784538" y="0"/>
                </a:lnTo>
                <a:lnTo>
                  <a:pt x="909430" y="246739"/>
                </a:lnTo>
                <a:lnTo>
                  <a:pt x="1034322" y="0"/>
                </a:lnTo>
                <a:lnTo>
                  <a:pt x="1818860" y="0"/>
                </a:lnTo>
                <a:lnTo>
                  <a:pt x="1818860" y="2284261"/>
                </a:lnTo>
                <a:lnTo>
                  <a:pt x="0" y="2284261"/>
                </a:lnTo>
                <a:close/>
              </a:path>
            </a:pathLst>
          </a:custGeom>
        </p:spPr>
        <p:txBody>
          <a:bodyPr wrap="square" anchor="ctr">
            <a:noAutofit/>
          </a:bodyPr>
          <a:lstStyle>
            <a:lvl1pPr marL="0" indent="0" algn="ctr">
              <a:buNone/>
              <a:defRPr sz="1200"/>
            </a:lvl1pPr>
          </a:lstStyle>
          <a:p>
            <a:endParaRPr lang="es-ES_tradnl"/>
          </a:p>
        </p:txBody>
      </p:sp>
      <p:sp>
        <p:nvSpPr>
          <p:cNvPr id="18" name="Llamada de flecha hacia abajo 17"/>
          <p:cNvSpPr/>
          <p:nvPr userDrawn="1"/>
        </p:nvSpPr>
        <p:spPr>
          <a:xfrm>
            <a:off x="6613718" y="1380832"/>
            <a:ext cx="1818862" cy="597055"/>
          </a:xfrm>
          <a:prstGeom prst="downArrowCallout">
            <a:avLst>
              <a:gd name="adj1" fmla="val 41836"/>
              <a:gd name="adj2" fmla="val 20918"/>
              <a:gd name="adj3" fmla="val 41326"/>
              <a:gd name="adj4" fmla="val 586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512265325"/>
      </p:ext>
    </p:extLst>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ángulo redondeado 1"/>
          <p:cNvSpPr/>
          <p:nvPr userDrawn="1"/>
        </p:nvSpPr>
        <p:spPr>
          <a:xfrm>
            <a:off x="8458963" y="4730412"/>
            <a:ext cx="254137" cy="22533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CuadroTexto 7"/>
          <p:cNvSpPr txBox="1"/>
          <p:nvPr userDrawn="1"/>
        </p:nvSpPr>
        <p:spPr>
          <a:xfrm>
            <a:off x="7347411" y="4753274"/>
            <a:ext cx="1051546" cy="153888"/>
          </a:xfrm>
          <a:prstGeom prst="rect">
            <a:avLst/>
          </a:prstGeom>
          <a:noFill/>
        </p:spPr>
        <p:txBody>
          <a:bodyPr wrap="square" lIns="0" tIns="0" rIns="0" bIns="0" rtlCol="0">
            <a:spAutoFit/>
          </a:bodyPr>
          <a:lstStyle/>
          <a:p>
            <a:pPr algn="r"/>
            <a:r>
              <a:rPr lang="es-ES_tradnl" sz="1000" dirty="0" err="1">
                <a:solidFill>
                  <a:schemeClr val="bg1">
                    <a:lumMod val="75000"/>
                  </a:schemeClr>
                </a:solidFill>
              </a:rPr>
              <a:t>www.zacomic.com</a:t>
            </a:r>
            <a:endParaRPr lang="es-ES_tradnl" sz="1000" dirty="0">
              <a:solidFill>
                <a:schemeClr val="bg1">
                  <a:lumMod val="75000"/>
                </a:schemeClr>
              </a:solidFill>
            </a:endParaRPr>
          </a:p>
        </p:txBody>
      </p:sp>
      <p:sp>
        <p:nvSpPr>
          <p:cNvPr id="11" name="CuadroTexto 10"/>
          <p:cNvSpPr txBox="1"/>
          <p:nvPr userDrawn="1"/>
        </p:nvSpPr>
        <p:spPr>
          <a:xfrm>
            <a:off x="8458963" y="4761371"/>
            <a:ext cx="260669" cy="153888"/>
          </a:xfrm>
          <a:prstGeom prst="rect">
            <a:avLst/>
          </a:prstGeom>
          <a:noFill/>
        </p:spPr>
        <p:txBody>
          <a:bodyPr wrap="square" lIns="0" tIns="0" rIns="0" bIns="0" rtlCol="0">
            <a:spAutoFit/>
          </a:bodyPr>
          <a:lstStyle/>
          <a:p>
            <a:pPr algn="ctr"/>
            <a:fld id="{7FFB8DA4-82BC-E843-8C29-F644D72365BB}" type="slidenum">
              <a:rPr lang="es-ES_tradnl" sz="1000" b="0" smtClean="0">
                <a:solidFill>
                  <a:schemeClr val="bg1"/>
                </a:solidFill>
              </a:rPr>
              <a:pPr algn="ctr"/>
              <a:t>‹#›</a:t>
            </a:fld>
            <a:endParaRPr lang="es-ES_tradnl" sz="1000" b="0" dirty="0" err="1">
              <a:solidFill>
                <a:schemeClr val="bg1"/>
              </a:solidFill>
            </a:endParaRPr>
          </a:p>
        </p:txBody>
      </p:sp>
    </p:spTree>
    <p:extLst>
      <p:ext uri="{BB962C8B-B14F-4D97-AF65-F5344CB8AC3E}">
        <p14:creationId xmlns:p14="http://schemas.microsoft.com/office/powerpoint/2010/main" val="1399376391"/>
      </p:ext>
    </p:extLst>
  </p:cSld>
  <p:clrMap bg1="lt1" tx1="dk1" bg2="lt2" tx2="dk2" accent1="accent1" accent2="accent2" accent3="accent3" accent4="accent4" accent5="accent5" accent6="accent6" hlink="hlink" folHlink="folHlink"/>
  <p:sldLayoutIdLst>
    <p:sldLayoutId id="2147483713" r:id="rId1"/>
    <p:sldLayoutId id="2147483766" r:id="rId2"/>
    <p:sldLayoutId id="2147483767" r:id="rId3"/>
    <p:sldLayoutId id="2147483769" r:id="rId4"/>
    <p:sldLayoutId id="2147483768" r:id="rId5"/>
    <p:sldLayoutId id="2147483770" r:id="rId6"/>
    <p:sldLayoutId id="2147483773" r:id="rId7"/>
    <p:sldLayoutId id="2147483774" r:id="rId8"/>
    <p:sldLayoutId id="2147483771" r:id="rId9"/>
    <p:sldLayoutId id="2147483772" r:id="rId10"/>
    <p:sldLayoutId id="2147483764" r:id="rId11"/>
    <p:sldLayoutId id="2147483736" r:id="rId12"/>
    <p:sldLayoutId id="2147483737" r:id="rId13"/>
    <p:sldLayoutId id="2147483717" r:id="rId14"/>
    <p:sldLayoutId id="2147483738" r:id="rId15"/>
    <p:sldLayoutId id="2147483692" r:id="rId16"/>
    <p:sldLayoutId id="2147483728" r:id="rId17"/>
    <p:sldLayoutId id="2147483724" r:id="rId18"/>
    <p:sldLayoutId id="2147483714" r:id="rId19"/>
    <p:sldLayoutId id="2147483693" r:id="rId20"/>
    <p:sldLayoutId id="2147483743" r:id="rId21"/>
    <p:sldLayoutId id="2147483744" r:id="rId22"/>
    <p:sldLayoutId id="2147483745" r:id="rId23"/>
    <p:sldLayoutId id="2147483746" r:id="rId24"/>
    <p:sldLayoutId id="2147483747" r:id="rId25"/>
    <p:sldLayoutId id="2147483775" r:id="rId26"/>
    <p:sldLayoutId id="2147483760" r:id="rId27"/>
    <p:sldLayoutId id="2147483761" r:id="rId28"/>
    <p:sldLayoutId id="2147483748" r:id="rId29"/>
    <p:sldLayoutId id="2147483754" r:id="rId30"/>
    <p:sldLayoutId id="2147483755" r:id="rId31"/>
    <p:sldLayoutId id="2147483756" r:id="rId32"/>
    <p:sldLayoutId id="2147483732" r:id="rId33"/>
    <p:sldLayoutId id="2147483739" r:id="rId34"/>
    <p:sldLayoutId id="2147483733" r:id="rId35"/>
    <p:sldLayoutId id="2147483757" r:id="rId36"/>
    <p:sldLayoutId id="2147483734" r:id="rId37"/>
    <p:sldLayoutId id="2147483735" r:id="rId38"/>
    <p:sldLayoutId id="2147483694" r:id="rId39"/>
    <p:sldLayoutId id="2147483765" r:id="rId40"/>
    <p:sldLayoutId id="2147483719" r:id="rId41"/>
    <p:sldLayoutId id="2147483712" r:id="rId42"/>
    <p:sldLayoutId id="2147483763" r:id="rId43"/>
    <p:sldLayoutId id="2147483727" r:id="rId44"/>
    <p:sldLayoutId id="2147483722" r:id="rId45"/>
    <p:sldLayoutId id="2147483731" r:id="rId46"/>
    <p:sldLayoutId id="2147483715" r:id="rId47"/>
    <p:sldLayoutId id="2147483718" r:id="rId48"/>
    <p:sldLayoutId id="2147483729" r:id="rId49"/>
    <p:sldLayoutId id="2147483720" r:id="rId50"/>
    <p:sldLayoutId id="2147483742" r:id="rId51"/>
    <p:sldLayoutId id="2147483721" r:id="rId52"/>
    <p:sldLayoutId id="2147483730" r:id="rId53"/>
    <p:sldLayoutId id="2147483741" r:id="rId54"/>
    <p:sldLayoutId id="2147483759" r:id="rId55"/>
    <p:sldLayoutId id="2147483740" r:id="rId56"/>
    <p:sldLayoutId id="2147483676" r:id="rId57"/>
    <p:sldLayoutId id="2147483758" r:id="rId58"/>
    <p:sldLayoutId id="2147483723" r:id="rId59"/>
    <p:sldLayoutId id="2147483762" r:id="rId60"/>
    <p:sldLayoutId id="2147483726" r:id="rId61"/>
    <p:sldLayoutId id="2147483716" r:id="rId62"/>
    <p:sldLayoutId id="2147483725" r:id="rId63"/>
    <p:sldLayoutId id="2147483711" r:id="rId64"/>
    <p:sldLayoutId id="2147483776" r:id="rId65"/>
    <p:sldLayoutId id="2147483777" r:id="rId66"/>
    <p:sldLayoutId id="2147483778" r:id="rId67"/>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885983"/>
      </p:ext>
    </p:extLst>
  </p:cSld>
  <p:clrMap bg1="lt1" tx1="dk1" bg2="lt2" tx2="dk2" accent1="accent1" accent2="accent2" accent3="accent3" accent4="accent4" accent5="accent5" accent6="accent6" hlink="hlink" folHlink="folHlink"/>
  <p:sldLayoutIdLst>
    <p:sldLayoutId id="2147483702"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367433-6FFD-4702-9116-8486D2ADB9B2}"/>
              </a:ext>
            </a:extLst>
          </p:cNvPr>
          <p:cNvPicPr>
            <a:picLocks noChangeAspect="1"/>
          </p:cNvPicPr>
          <p:nvPr/>
        </p:nvPicPr>
        <p:blipFill>
          <a:blip r:embed="rId3"/>
          <a:stretch>
            <a:fillRect/>
          </a:stretch>
        </p:blipFill>
        <p:spPr>
          <a:xfrm>
            <a:off x="891591" y="339558"/>
            <a:ext cx="1039672" cy="1039672"/>
          </a:xfrm>
          <a:prstGeom prst="rect">
            <a:avLst/>
          </a:prstGeom>
        </p:spPr>
      </p:pic>
      <p:sp>
        <p:nvSpPr>
          <p:cNvPr id="2" name="Rectangle 1"/>
          <p:cNvSpPr/>
          <p:nvPr/>
        </p:nvSpPr>
        <p:spPr>
          <a:xfrm>
            <a:off x="1917235" y="504636"/>
            <a:ext cx="5309530" cy="769441"/>
          </a:xfrm>
          <a:prstGeom prst="rect">
            <a:avLst/>
          </a:prstGeom>
        </p:spPr>
        <p:txBody>
          <a:bodyPr wrap="square">
            <a:spAutoFit/>
          </a:bodyPr>
          <a:lstStyle/>
          <a:p>
            <a:pPr algn="ctr">
              <a:spcBef>
                <a:spcPct val="0"/>
              </a:spcBef>
            </a:pPr>
            <a:r>
              <a:rPr lang="en-US" altLang="en-US" sz="2000">
                <a:solidFill>
                  <a:schemeClr val="accent2"/>
                </a:solidFill>
                <a:latin typeface="iCiel Panton Black" panose="00000A00000000000000" pitchFamily="50" charset="0"/>
                <a:ea typeface="Segoe UI Black" panose="020B0A02040204020203" pitchFamily="34" charset="0"/>
                <a:cs typeface="iCiel Gotham Ultra" pitchFamily="50" charset="0"/>
              </a:rPr>
              <a:t>TR</a:t>
            </a:r>
            <a:r>
              <a:rPr lang="vi-VN" altLang="en-US" sz="2000">
                <a:solidFill>
                  <a:schemeClr val="accent2"/>
                </a:solidFill>
                <a:latin typeface="iCiel Panton Black" panose="00000A00000000000000" pitchFamily="50" charset="0"/>
                <a:ea typeface="Segoe UI Black" panose="020B0A02040204020203" pitchFamily="34" charset="0"/>
                <a:cs typeface="iCiel Gotham Ultra" pitchFamily="50" charset="0"/>
              </a:rPr>
              <a:t>ƯỜNG</a:t>
            </a:r>
            <a:r>
              <a:rPr lang="en-US" altLang="en-US" sz="2000">
                <a:solidFill>
                  <a:schemeClr val="accent2"/>
                </a:solidFill>
                <a:latin typeface="iCiel Panton Black" panose="00000A00000000000000" pitchFamily="50" charset="0"/>
                <a:ea typeface="Segoe UI Black" panose="020B0A02040204020203" pitchFamily="34" charset="0"/>
                <a:cs typeface="iCiel Gotham Ultra" pitchFamily="50" charset="0"/>
              </a:rPr>
              <a:t> ĐẠI HỌC ĐỒNG THÁP</a:t>
            </a:r>
          </a:p>
          <a:p>
            <a:pPr algn="ctr">
              <a:spcBef>
                <a:spcPct val="0"/>
              </a:spcBef>
            </a:pPr>
            <a:r>
              <a:rPr lang="en-US" altLang="en-US" sz="2400">
                <a:solidFill>
                  <a:schemeClr val="accent2"/>
                </a:solidFill>
                <a:latin typeface="iCiel Panton Black" panose="00000A00000000000000" pitchFamily="50" charset="0"/>
                <a:ea typeface="Segoe UI Black" panose="020B0A02040204020203" pitchFamily="34" charset="0"/>
                <a:cs typeface="iCiel Gotham Ultra" pitchFamily="50" charset="0"/>
              </a:rPr>
              <a:t>KHOA SƯ PHẠM TOÁN - TIN</a:t>
            </a:r>
            <a:endParaRPr lang="en-US" altLang="en-US" sz="2400" dirty="0">
              <a:solidFill>
                <a:schemeClr val="accent2"/>
              </a:solidFill>
              <a:latin typeface="iCiel Panton Black" panose="00000A00000000000000" pitchFamily="50" charset="0"/>
              <a:ea typeface="Segoe UI Black" panose="020B0A02040204020203" pitchFamily="34" charset="0"/>
              <a:cs typeface="iCiel Gotham Ultra" pitchFamily="50" charset="0"/>
            </a:endParaRPr>
          </a:p>
        </p:txBody>
      </p:sp>
      <p:sp>
        <p:nvSpPr>
          <p:cNvPr id="10" name="Rectangle 9"/>
          <p:cNvSpPr/>
          <p:nvPr/>
        </p:nvSpPr>
        <p:spPr>
          <a:xfrm>
            <a:off x="3488373" y="3967938"/>
            <a:ext cx="2177519" cy="338554"/>
          </a:xfrm>
          <a:prstGeom prst="rect">
            <a:avLst/>
          </a:prstGeom>
        </p:spPr>
        <p:txBody>
          <a:bodyPr wrap="none">
            <a:spAutoFit/>
          </a:bodyPr>
          <a:lstStyle/>
          <a:p>
            <a:pPr algn="ctr"/>
            <a:r>
              <a:rPr lang="en-US" sz="1600">
                <a:solidFill>
                  <a:schemeClr val="tx1">
                    <a:lumMod val="75000"/>
                    <a:lumOff val="25000"/>
                  </a:schemeClr>
                </a:solidFill>
                <a:latin typeface="iCiel Panton Black" panose="00000A00000000000000" pitchFamily="50" charset="0"/>
                <a:ea typeface="Cambria Math" panose="02040503050406030204" pitchFamily="18" charset="0"/>
                <a:cs typeface="Mongolian Baiti" panose="03000500000000000000" pitchFamily="66" charset="0"/>
              </a:rPr>
              <a:t>GVHD: LÊ MINH THƯ</a:t>
            </a:r>
            <a:endParaRPr lang="en-US" sz="1600" dirty="0">
              <a:solidFill>
                <a:schemeClr val="tx1">
                  <a:lumMod val="75000"/>
                  <a:lumOff val="25000"/>
                </a:schemeClr>
              </a:solidFill>
              <a:latin typeface="iCiel Panton Black" panose="00000A00000000000000" pitchFamily="50" charset="0"/>
              <a:ea typeface="Cambria Math" panose="02040503050406030204" pitchFamily="18" charset="0"/>
              <a:cs typeface="Mongolian Baiti" panose="03000500000000000000" pitchFamily="66" charset="0"/>
            </a:endParaRPr>
          </a:p>
        </p:txBody>
      </p:sp>
      <p:sp>
        <p:nvSpPr>
          <p:cNvPr id="11" name="Rectangle 10"/>
          <p:cNvSpPr/>
          <p:nvPr/>
        </p:nvSpPr>
        <p:spPr>
          <a:xfrm>
            <a:off x="3348302" y="4315058"/>
            <a:ext cx="2447401" cy="338554"/>
          </a:xfrm>
          <a:prstGeom prst="rect">
            <a:avLst/>
          </a:prstGeom>
        </p:spPr>
        <p:txBody>
          <a:bodyPr wrap="none">
            <a:spAutoFit/>
          </a:bodyPr>
          <a:lstStyle/>
          <a:p>
            <a:pPr algn="ctr"/>
            <a:r>
              <a:rPr lang="en-US" sz="1600">
                <a:solidFill>
                  <a:schemeClr val="tx1">
                    <a:lumMod val="75000"/>
                    <a:lumOff val="25000"/>
                  </a:schemeClr>
                </a:solidFill>
                <a:latin typeface="iCiel Panton Black" panose="00000A00000000000000" pitchFamily="50" charset="0"/>
                <a:ea typeface="Cambria Math" panose="02040503050406030204" pitchFamily="18" charset="0"/>
                <a:cs typeface="Mongolian Baiti" panose="03000500000000000000" pitchFamily="66" charset="0"/>
              </a:rPr>
              <a:t>SVTH: ĐẶNG NGỌC BIN</a:t>
            </a:r>
            <a:endParaRPr lang="en-US" sz="1600" dirty="0">
              <a:solidFill>
                <a:schemeClr val="tx1">
                  <a:lumMod val="75000"/>
                  <a:lumOff val="25000"/>
                </a:schemeClr>
              </a:solidFill>
              <a:latin typeface="iCiel Panton Black" panose="00000A00000000000000" pitchFamily="50" charset="0"/>
              <a:ea typeface="Cambria Math" panose="02040503050406030204" pitchFamily="18" charset="0"/>
              <a:cs typeface="Mongolian Baiti" panose="03000500000000000000" pitchFamily="66" charset="0"/>
            </a:endParaRPr>
          </a:p>
        </p:txBody>
      </p:sp>
      <p:sp>
        <p:nvSpPr>
          <p:cNvPr id="13" name="Rectangle 12"/>
          <p:cNvSpPr/>
          <p:nvPr/>
        </p:nvSpPr>
        <p:spPr>
          <a:xfrm>
            <a:off x="3251925" y="1929986"/>
            <a:ext cx="2640146" cy="430887"/>
          </a:xfrm>
          <a:prstGeom prst="rect">
            <a:avLst/>
          </a:prstGeom>
        </p:spPr>
        <p:txBody>
          <a:bodyPr wrap="none">
            <a:spAutoFit/>
          </a:bodyPr>
          <a:lstStyle/>
          <a:p>
            <a:pPr algn="ctr">
              <a:defRPr/>
            </a:pPr>
            <a:r>
              <a:rPr lang="en-US" sz="2200" b="1">
                <a:solidFill>
                  <a:schemeClr val="accent5"/>
                </a:solidFill>
                <a:latin typeface="iCiel Panton Black" panose="00000A00000000000000" pitchFamily="50" charset="0"/>
                <a:ea typeface="Segoe UI Black" panose="020B0A02040204020203" pitchFamily="34" charset="0"/>
                <a:cs typeface="Times New Roman" panose="02020603050405020304" pitchFamily="18" charset="0"/>
              </a:rPr>
              <a:t>BÁO CÁO ĐỒ ÁN </a:t>
            </a:r>
            <a:r>
              <a:rPr lang="en-US" sz="2200" b="1">
                <a:solidFill>
                  <a:schemeClr val="accent5"/>
                </a:solidFill>
                <a:latin typeface="iCiel Panton Black" panose="00000A00000000000000" pitchFamily="50" charset="0"/>
                <a:ea typeface="Cambria Math" panose="02040503050406030204" pitchFamily="18" charset="0"/>
                <a:cs typeface="Times New Roman" panose="02020603050405020304" pitchFamily="18" charset="0"/>
              </a:rPr>
              <a:t>2</a:t>
            </a:r>
          </a:p>
        </p:txBody>
      </p:sp>
      <p:sp>
        <p:nvSpPr>
          <p:cNvPr id="5" name="TextBox 4">
            <a:extLst>
              <a:ext uri="{FF2B5EF4-FFF2-40B4-BE49-F238E27FC236}">
                <a16:creationId xmlns:a16="http://schemas.microsoft.com/office/drawing/2014/main" id="{579CC7A7-04A7-4A2F-BF19-D25298D3D0F2}"/>
              </a:ext>
            </a:extLst>
          </p:cNvPr>
          <p:cNvSpPr txBox="1"/>
          <p:nvPr/>
        </p:nvSpPr>
        <p:spPr>
          <a:xfrm>
            <a:off x="2061057" y="2478025"/>
            <a:ext cx="5021882" cy="805349"/>
          </a:xfrm>
          <a:prstGeom prst="rect">
            <a:avLst/>
          </a:prstGeom>
          <a:noFill/>
        </p:spPr>
        <p:txBody>
          <a:bodyPr wrap="square" rtlCol="0">
            <a:spAutoFit/>
          </a:bodyPr>
          <a:lstStyle/>
          <a:p>
            <a:pPr algn="ctr">
              <a:lnSpc>
                <a:spcPct val="120000"/>
              </a:lnSpc>
              <a:defRPr/>
            </a:pPr>
            <a:r>
              <a:rPr lang="en-US" sz="2000">
                <a:solidFill>
                  <a:schemeClr val="accent4">
                    <a:lumMod val="75000"/>
                  </a:schemeClr>
                </a:solidFill>
                <a:latin typeface="iCiel Panton Black" panose="00000A00000000000000" pitchFamily="50" charset="0"/>
                <a:ea typeface="Cambria Math" panose="02040503050406030204" pitchFamily="18" charset="0"/>
                <a:cs typeface="Mongolian Baiti" panose="03000500000000000000" pitchFamily="66" charset="0"/>
              </a:rPr>
              <a:t>XÂY DỰNG WEBSITE BÁN BÁNH ONLINE CHO CỬA HÀNG BÁNH NGỌT BIN CAKE</a:t>
            </a:r>
          </a:p>
        </p:txBody>
      </p:sp>
    </p:spTree>
    <p:extLst>
      <p:ext uri="{BB962C8B-B14F-4D97-AF65-F5344CB8AC3E}">
        <p14:creationId xmlns:p14="http://schemas.microsoft.com/office/powerpoint/2010/main" val="1271121547"/>
      </p:ext>
    </p:extLst>
  </p:cSld>
  <p:clrMapOvr>
    <a:masterClrMapping/>
  </p:clrMapOvr>
  <mc:AlternateContent xmlns:mc="http://schemas.openxmlformats.org/markup-compatibility/2006" xmlns:p14="http://schemas.microsoft.com/office/powerpoint/2010/main">
    <mc:Choice Requires="p14">
      <p:transition spd="med" p14:dur="600">
        <p:split orient="vert"/>
      </p:transition>
    </mc:Choice>
    <mc:Fallback xmlns="">
      <p:transition spd="med">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308325" y="4771379"/>
            <a:ext cx="1113780" cy="15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22105" y="4706063"/>
            <a:ext cx="364385" cy="2818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0D51BB4-2363-41B6-98F2-CFECC1E9AD03}"/>
              </a:ext>
            </a:extLst>
          </p:cNvPr>
          <p:cNvPicPr>
            <a:picLocks noChangeAspect="1"/>
          </p:cNvPicPr>
          <p:nvPr/>
        </p:nvPicPr>
        <p:blipFill>
          <a:blip r:embed="rId2"/>
          <a:stretch>
            <a:fillRect/>
          </a:stretch>
        </p:blipFill>
        <p:spPr>
          <a:xfrm>
            <a:off x="1614141" y="505415"/>
            <a:ext cx="5915717" cy="4132670"/>
          </a:xfrm>
          <a:prstGeom prst="rect">
            <a:avLst/>
          </a:prstGeom>
        </p:spPr>
      </p:pic>
    </p:spTree>
    <p:extLst>
      <p:ext uri="{BB962C8B-B14F-4D97-AF65-F5344CB8AC3E}">
        <p14:creationId xmlns:p14="http://schemas.microsoft.com/office/powerpoint/2010/main" val="1832844381"/>
      </p:ext>
    </p:extLst>
  </p:cSld>
  <p:clrMapOvr>
    <a:masterClrMapping/>
  </p:clrMapOvr>
  <p:transition spd="med">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1"/>
          </p:nvPr>
        </p:nvSpPr>
        <p:spPr/>
        <p:txBody>
          <a:bodyPr/>
          <a:lstStyle/>
          <a:p>
            <a:r>
              <a:rPr lang="es-ES_tradnl" sz="1600" b="1">
                <a:latin typeface="Segoe UI Black" panose="020B0A02040204020203" pitchFamily="34" charset="0"/>
                <a:ea typeface="Segoe UI Black" panose="020B0A02040204020203" pitchFamily="34" charset="0"/>
                <a:cs typeface="Times New Roman" panose="02020603050405020304" pitchFamily="18" charset="0"/>
              </a:rPr>
              <a:t>NỘI DUNG CHÍNH</a:t>
            </a:r>
            <a:endParaRPr lang="es-ES_tradnl" sz="1600" b="1" dirty="0">
              <a:latin typeface="Segoe UI Black" panose="020B0A02040204020203" pitchFamily="34" charset="0"/>
              <a:ea typeface="Segoe UI Black" panose="020B0A02040204020203" pitchFamily="34" charset="0"/>
              <a:cs typeface="Times New Roman" panose="02020603050405020304" pitchFamily="18" charset="0"/>
            </a:endParaRPr>
          </a:p>
        </p:txBody>
      </p:sp>
      <p:grpSp>
        <p:nvGrpSpPr>
          <p:cNvPr id="31" name="Group 30"/>
          <p:cNvGrpSpPr/>
          <p:nvPr/>
        </p:nvGrpSpPr>
        <p:grpSpPr>
          <a:xfrm>
            <a:off x="2724715" y="868866"/>
            <a:ext cx="3267933" cy="3509557"/>
            <a:chOff x="4606124" y="561159"/>
            <a:chExt cx="3577824" cy="4091685"/>
          </a:xfrm>
        </p:grpSpPr>
        <p:grpSp>
          <p:nvGrpSpPr>
            <p:cNvPr id="32" name="Group 31"/>
            <p:cNvGrpSpPr/>
            <p:nvPr/>
          </p:nvGrpSpPr>
          <p:grpSpPr>
            <a:xfrm>
              <a:off x="4606124" y="561159"/>
              <a:ext cx="3577824" cy="4091685"/>
              <a:chOff x="3760679" y="1091380"/>
              <a:chExt cx="4633728" cy="5299242"/>
            </a:xfrm>
          </p:grpSpPr>
          <p:sp>
            <p:nvSpPr>
              <p:cNvPr id="34" name="Text Placeholder 5"/>
              <p:cNvSpPr txBox="1">
                <a:spLocks/>
              </p:cNvSpPr>
              <p:nvPr/>
            </p:nvSpPr>
            <p:spPr>
              <a:xfrm>
                <a:off x="5344418" y="3253917"/>
                <a:ext cx="1713542" cy="466513"/>
              </a:xfrm>
              <a:prstGeom prst="rect">
                <a:avLst/>
              </a:prstGeom>
            </p:spPr>
            <p:txBody>
              <a:bodyPr lIns="68580" tIns="34290" rIns="68580" bIns="34290">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s-ES_tradnl" sz="1800" b="1">
                    <a:latin typeface="Segoe UI Black" panose="020B0A02040204020203" pitchFamily="34" charset="0"/>
                    <a:ea typeface="Segoe UI Black" panose="020B0A02040204020203" pitchFamily="34" charset="0"/>
                    <a:cs typeface="Times New Roman" panose="02020603050405020304" pitchFamily="18" charset="0"/>
                  </a:rPr>
                  <a:t>NỘI DUNG CHÍNH</a:t>
                </a:r>
                <a:endParaRPr lang="es-ES_tradnl" sz="1800" b="1" dirty="0">
                  <a:latin typeface="Segoe UI Black" panose="020B0A02040204020203" pitchFamily="34" charset="0"/>
                  <a:ea typeface="Segoe UI Black" panose="020B0A02040204020203" pitchFamily="34" charset="0"/>
                  <a:cs typeface="Times New Roman" panose="02020603050405020304" pitchFamily="18" charset="0"/>
                </a:endParaRPr>
              </a:p>
            </p:txBody>
          </p:sp>
          <p:grpSp>
            <p:nvGrpSpPr>
              <p:cNvPr id="35" name="Group 4"/>
              <p:cNvGrpSpPr>
                <a:grpSpLocks noChangeAspect="1"/>
              </p:cNvGrpSpPr>
              <p:nvPr/>
            </p:nvGrpSpPr>
            <p:grpSpPr bwMode="auto">
              <a:xfrm>
                <a:off x="3940908" y="1091380"/>
                <a:ext cx="4453499" cy="5299242"/>
                <a:chOff x="2047" y="29"/>
                <a:chExt cx="3586" cy="4267"/>
              </a:xfrm>
            </p:grpSpPr>
            <p:sp>
              <p:nvSpPr>
                <p:cNvPr id="46" name="Freeform 45"/>
                <p:cNvSpPr>
                  <a:spLocks/>
                </p:cNvSpPr>
                <p:nvPr/>
              </p:nvSpPr>
              <p:spPr bwMode="auto">
                <a:xfrm>
                  <a:off x="4547" y="2031"/>
                  <a:ext cx="1086" cy="1617"/>
                </a:xfrm>
                <a:custGeom>
                  <a:avLst/>
                  <a:gdLst>
                    <a:gd name="T0" fmla="*/ 308 w 1086"/>
                    <a:gd name="T1" fmla="*/ 0 h 1617"/>
                    <a:gd name="T2" fmla="*/ 0 w 1086"/>
                    <a:gd name="T3" fmla="*/ 998 h 1617"/>
                    <a:gd name="T4" fmla="*/ 357 w 1086"/>
                    <a:gd name="T5" fmla="*/ 1617 h 1617"/>
                    <a:gd name="T6" fmla="*/ 1086 w 1086"/>
                    <a:gd name="T7" fmla="*/ 1617 h 1617"/>
                  </a:gdLst>
                  <a:ahLst/>
                  <a:cxnLst>
                    <a:cxn ang="0">
                      <a:pos x="T0" y="T1"/>
                    </a:cxn>
                    <a:cxn ang="0">
                      <a:pos x="T2" y="T3"/>
                    </a:cxn>
                    <a:cxn ang="0">
                      <a:pos x="T4" y="T5"/>
                    </a:cxn>
                    <a:cxn ang="0">
                      <a:pos x="T6" y="T7"/>
                    </a:cxn>
                  </a:cxnLst>
                  <a:rect l="0" t="0" r="r" b="b"/>
                  <a:pathLst>
                    <a:path w="1086" h="1617">
                      <a:moveTo>
                        <a:pt x="308" y="0"/>
                      </a:moveTo>
                      <a:lnTo>
                        <a:pt x="0" y="998"/>
                      </a:lnTo>
                      <a:lnTo>
                        <a:pt x="357" y="1617"/>
                      </a:lnTo>
                      <a:lnTo>
                        <a:pt x="1086" y="1617"/>
                      </a:lnTo>
                    </a:path>
                  </a:pathLst>
                </a:custGeom>
                <a:solidFill>
                  <a:srgbClr val="FFFFFF"/>
                </a:solidFill>
                <a:ln w="85725" cap="rnd">
                  <a:solidFill>
                    <a:schemeClr val="accent6"/>
                  </a:solidFill>
                  <a:prstDash val="solid"/>
                  <a:round/>
                  <a:headEnd/>
                  <a:tailEnd/>
                </a:ln>
              </p:spPr>
              <p:txBody>
                <a:bodyPr vert="horz" wrap="square" lIns="68580" tIns="34290" rIns="68580" bIns="34290" numCol="1" anchor="t" anchorCtr="0" compatLnSpc="1">
                  <a:prstTxWarp prst="textNoShape">
                    <a:avLst/>
                  </a:prstTxWarp>
                </a:bodyPr>
                <a:lstStyle/>
                <a:p>
                  <a:endParaRPr lang="en-US" sz="1013" dirty="0"/>
                </a:p>
              </p:txBody>
            </p:sp>
            <p:sp>
              <p:nvSpPr>
                <p:cNvPr id="47" name="Freeform 46"/>
                <p:cNvSpPr>
                  <a:spLocks/>
                </p:cNvSpPr>
                <p:nvPr/>
              </p:nvSpPr>
              <p:spPr bwMode="auto">
                <a:xfrm>
                  <a:off x="2982" y="3093"/>
                  <a:ext cx="1491" cy="1203"/>
                </a:xfrm>
                <a:custGeom>
                  <a:avLst/>
                  <a:gdLst>
                    <a:gd name="T0" fmla="*/ 1491 w 1491"/>
                    <a:gd name="T1" fmla="*/ 0 h 1203"/>
                    <a:gd name="T2" fmla="*/ 386 w 1491"/>
                    <a:gd name="T3" fmla="*/ 0 h 1203"/>
                    <a:gd name="T4" fmla="*/ 0 w 1491"/>
                    <a:gd name="T5" fmla="*/ 657 h 1203"/>
                    <a:gd name="T6" fmla="*/ 362 w 1491"/>
                    <a:gd name="T7" fmla="*/ 1203 h 1203"/>
                  </a:gdLst>
                  <a:ahLst/>
                  <a:cxnLst>
                    <a:cxn ang="0">
                      <a:pos x="T0" y="T1"/>
                    </a:cxn>
                    <a:cxn ang="0">
                      <a:pos x="T2" y="T3"/>
                    </a:cxn>
                    <a:cxn ang="0">
                      <a:pos x="T4" y="T5"/>
                    </a:cxn>
                    <a:cxn ang="0">
                      <a:pos x="T6" y="T7"/>
                    </a:cxn>
                  </a:cxnLst>
                  <a:rect l="0" t="0" r="r" b="b"/>
                  <a:pathLst>
                    <a:path w="1491" h="1203">
                      <a:moveTo>
                        <a:pt x="1491" y="0"/>
                      </a:moveTo>
                      <a:lnTo>
                        <a:pt x="386" y="0"/>
                      </a:lnTo>
                      <a:lnTo>
                        <a:pt x="0" y="657"/>
                      </a:lnTo>
                      <a:lnTo>
                        <a:pt x="362" y="1203"/>
                      </a:lnTo>
                    </a:path>
                  </a:pathLst>
                </a:custGeom>
                <a:noFill/>
                <a:ln w="857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a:p>
              </p:txBody>
            </p:sp>
            <p:sp>
              <p:nvSpPr>
                <p:cNvPr id="48" name="Freeform 47"/>
                <p:cNvSpPr>
                  <a:spLocks/>
                </p:cNvSpPr>
                <p:nvPr/>
              </p:nvSpPr>
              <p:spPr bwMode="auto">
                <a:xfrm>
                  <a:off x="2047" y="2036"/>
                  <a:ext cx="1233" cy="1651"/>
                </a:xfrm>
                <a:custGeom>
                  <a:avLst/>
                  <a:gdLst>
                    <a:gd name="T0" fmla="*/ 915 w 1233"/>
                    <a:gd name="T1" fmla="*/ 0 h 1651"/>
                    <a:gd name="T2" fmla="*/ 1233 w 1233"/>
                    <a:gd name="T3" fmla="*/ 1013 h 1651"/>
                    <a:gd name="T4" fmla="*/ 851 w 1233"/>
                    <a:gd name="T5" fmla="*/ 1651 h 1651"/>
                    <a:gd name="T6" fmla="*/ 74 w 1233"/>
                    <a:gd name="T7" fmla="*/ 1651 h 1651"/>
                    <a:gd name="T8" fmla="*/ 0 w 1233"/>
                    <a:gd name="T9" fmla="*/ 1524 h 1651"/>
                  </a:gdLst>
                  <a:ahLst/>
                  <a:cxnLst>
                    <a:cxn ang="0">
                      <a:pos x="T0" y="T1"/>
                    </a:cxn>
                    <a:cxn ang="0">
                      <a:pos x="T2" y="T3"/>
                    </a:cxn>
                    <a:cxn ang="0">
                      <a:pos x="T4" y="T5"/>
                    </a:cxn>
                    <a:cxn ang="0">
                      <a:pos x="T6" y="T7"/>
                    </a:cxn>
                    <a:cxn ang="0">
                      <a:pos x="T8" y="T9"/>
                    </a:cxn>
                  </a:cxnLst>
                  <a:rect l="0" t="0" r="r" b="b"/>
                  <a:pathLst>
                    <a:path w="1233" h="1651">
                      <a:moveTo>
                        <a:pt x="915" y="0"/>
                      </a:moveTo>
                      <a:lnTo>
                        <a:pt x="1233" y="1013"/>
                      </a:lnTo>
                      <a:lnTo>
                        <a:pt x="851" y="1651"/>
                      </a:lnTo>
                      <a:lnTo>
                        <a:pt x="74" y="1651"/>
                      </a:lnTo>
                      <a:lnTo>
                        <a:pt x="0" y="1524"/>
                      </a:lnTo>
                    </a:path>
                  </a:pathLst>
                </a:custGeom>
                <a:noFill/>
                <a:ln w="85725"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a:p>
              </p:txBody>
            </p:sp>
            <p:sp>
              <p:nvSpPr>
                <p:cNvPr id="49" name="Freeform 48"/>
                <p:cNvSpPr>
                  <a:spLocks/>
                </p:cNvSpPr>
                <p:nvPr/>
              </p:nvSpPr>
              <p:spPr bwMode="auto">
                <a:xfrm>
                  <a:off x="2096" y="29"/>
                  <a:ext cx="1771" cy="1929"/>
                </a:xfrm>
                <a:custGeom>
                  <a:avLst/>
                  <a:gdLst>
                    <a:gd name="T0" fmla="*/ 1473 w 1771"/>
                    <a:gd name="T1" fmla="*/ 0 h 1929"/>
                    <a:gd name="T2" fmla="*/ 1771 w 1771"/>
                    <a:gd name="T3" fmla="*/ 317 h 1929"/>
                    <a:gd name="T4" fmla="*/ 1771 w 1771"/>
                    <a:gd name="T5" fmla="*/ 1203 h 1929"/>
                    <a:gd name="T6" fmla="*/ 866 w 1771"/>
                    <a:gd name="T7" fmla="*/ 1929 h 1929"/>
                    <a:gd name="T8" fmla="*/ 127 w 1771"/>
                    <a:gd name="T9" fmla="*/ 1929 h 1929"/>
                    <a:gd name="T10" fmla="*/ 0 w 1771"/>
                    <a:gd name="T11" fmla="*/ 1739 h 1929"/>
                  </a:gdLst>
                  <a:ahLst/>
                  <a:cxnLst>
                    <a:cxn ang="0">
                      <a:pos x="T0" y="T1"/>
                    </a:cxn>
                    <a:cxn ang="0">
                      <a:pos x="T2" y="T3"/>
                    </a:cxn>
                    <a:cxn ang="0">
                      <a:pos x="T4" y="T5"/>
                    </a:cxn>
                    <a:cxn ang="0">
                      <a:pos x="T6" y="T7"/>
                    </a:cxn>
                    <a:cxn ang="0">
                      <a:pos x="T8" y="T9"/>
                    </a:cxn>
                    <a:cxn ang="0">
                      <a:pos x="T10" y="T11"/>
                    </a:cxn>
                  </a:cxnLst>
                  <a:rect l="0" t="0" r="r" b="b"/>
                  <a:pathLst>
                    <a:path w="1771" h="1929">
                      <a:moveTo>
                        <a:pt x="1473" y="0"/>
                      </a:moveTo>
                      <a:lnTo>
                        <a:pt x="1771" y="317"/>
                      </a:lnTo>
                      <a:lnTo>
                        <a:pt x="1771" y="1203"/>
                      </a:lnTo>
                      <a:lnTo>
                        <a:pt x="866" y="1929"/>
                      </a:lnTo>
                      <a:lnTo>
                        <a:pt x="127" y="1929"/>
                      </a:lnTo>
                      <a:lnTo>
                        <a:pt x="0" y="1739"/>
                      </a:lnTo>
                    </a:path>
                  </a:pathLst>
                </a:custGeom>
                <a:noFill/>
                <a:ln w="85725"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0" name="Freeform 49"/>
                <p:cNvSpPr>
                  <a:spLocks/>
                </p:cNvSpPr>
                <p:nvPr/>
              </p:nvSpPr>
              <p:spPr bwMode="auto">
                <a:xfrm>
                  <a:off x="3965" y="448"/>
                  <a:ext cx="1609" cy="1510"/>
                </a:xfrm>
                <a:custGeom>
                  <a:avLst/>
                  <a:gdLst>
                    <a:gd name="T0" fmla="*/ 83 w 1609"/>
                    <a:gd name="T1" fmla="*/ 0 h 1510"/>
                    <a:gd name="T2" fmla="*/ 0 w 1609"/>
                    <a:gd name="T3" fmla="*/ 34 h 1510"/>
                    <a:gd name="T4" fmla="*/ 0 w 1609"/>
                    <a:gd name="T5" fmla="*/ 784 h 1510"/>
                    <a:gd name="T6" fmla="*/ 895 w 1609"/>
                    <a:gd name="T7" fmla="*/ 1510 h 1510"/>
                    <a:gd name="T8" fmla="*/ 1609 w 1609"/>
                    <a:gd name="T9" fmla="*/ 1325 h 1510"/>
                  </a:gdLst>
                  <a:ahLst/>
                  <a:cxnLst>
                    <a:cxn ang="0">
                      <a:pos x="T0" y="T1"/>
                    </a:cxn>
                    <a:cxn ang="0">
                      <a:pos x="T2" y="T3"/>
                    </a:cxn>
                    <a:cxn ang="0">
                      <a:pos x="T4" y="T5"/>
                    </a:cxn>
                    <a:cxn ang="0">
                      <a:pos x="T6" y="T7"/>
                    </a:cxn>
                    <a:cxn ang="0">
                      <a:pos x="T8" y="T9"/>
                    </a:cxn>
                  </a:cxnLst>
                  <a:rect l="0" t="0" r="r" b="b"/>
                  <a:pathLst>
                    <a:path w="1609" h="1510">
                      <a:moveTo>
                        <a:pt x="83" y="0"/>
                      </a:moveTo>
                      <a:lnTo>
                        <a:pt x="0" y="34"/>
                      </a:lnTo>
                      <a:lnTo>
                        <a:pt x="0" y="784"/>
                      </a:lnTo>
                      <a:lnTo>
                        <a:pt x="895" y="1510"/>
                      </a:lnTo>
                      <a:lnTo>
                        <a:pt x="1609" y="1325"/>
                      </a:lnTo>
                    </a:path>
                  </a:pathLst>
                </a:custGeom>
                <a:noFill/>
                <a:ln w="85725"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a:p>
              </p:txBody>
            </p:sp>
          </p:grpSp>
          <p:sp>
            <p:nvSpPr>
              <p:cNvPr id="37" name="Rectangle 30"/>
              <p:cNvSpPr/>
              <p:nvPr/>
            </p:nvSpPr>
            <p:spPr>
              <a:xfrm>
                <a:off x="4210053" y="2378102"/>
                <a:ext cx="1640497" cy="383399"/>
              </a:xfrm>
              <a:prstGeom prst="rect">
                <a:avLst/>
              </a:prstGeom>
            </p:spPr>
            <p:txBody>
              <a:bodyPr wrap="square" lIns="68580" tIns="34290" rIns="68580" bIns="34290">
                <a:spAutoFit/>
              </a:bodyPr>
              <a:lstStyle/>
              <a:p>
                <a:pPr algn="ctr"/>
                <a:r>
                  <a:rPr lang="en-US" sz="1200" b="1">
                    <a:latin typeface="Cambria Math" panose="02040503050406030204" pitchFamily="18" charset="0"/>
                    <a:ea typeface="Cambria Math" panose="02040503050406030204" pitchFamily="18" charset="0"/>
                    <a:cs typeface="Times New Roman" panose="02020603050405020304" pitchFamily="18" charset="0"/>
                  </a:rPr>
                  <a:t>Đặt vấn đề</a:t>
                </a:r>
              </a:p>
            </p:txBody>
          </p:sp>
          <p:sp>
            <p:nvSpPr>
              <p:cNvPr id="39" name="Rectangle 30"/>
              <p:cNvSpPr/>
              <p:nvPr/>
            </p:nvSpPr>
            <p:spPr>
              <a:xfrm>
                <a:off x="3760679" y="4364671"/>
                <a:ext cx="1402884" cy="941071"/>
              </a:xfrm>
              <a:prstGeom prst="rect">
                <a:avLst/>
              </a:prstGeom>
            </p:spPr>
            <p:txBody>
              <a:bodyPr wrap="square" lIns="68580" tIns="34290" rIns="68580" bIns="34290">
                <a:spAutoFit/>
              </a:bodyPr>
              <a:lstStyle/>
              <a:p>
                <a:pPr algn="ctr"/>
                <a:r>
                  <a:rPr lang="en-US" sz="1200" b="1">
                    <a:latin typeface="Cambria Math" panose="02040503050406030204" pitchFamily="18" charset="0"/>
                    <a:ea typeface="Cambria Math" panose="02040503050406030204" pitchFamily="18" charset="0"/>
                    <a:cs typeface="Times New Roman" pitchFamily="18" charset="0"/>
                  </a:rPr>
                  <a:t>Mục tiêu nghiên cứu của đề tài</a:t>
                </a:r>
                <a:endParaRPr lang="vi-VN" sz="1200" b="1" dirty="0">
                  <a:latin typeface="Cambria Math" panose="02040503050406030204" pitchFamily="18" charset="0"/>
                  <a:ea typeface="Cambria Math" panose="02040503050406030204" pitchFamily="18" charset="0"/>
                </a:endParaRPr>
              </a:p>
            </p:txBody>
          </p:sp>
          <p:sp>
            <p:nvSpPr>
              <p:cNvPr id="40" name="Rectangle 30"/>
              <p:cNvSpPr/>
              <p:nvPr/>
            </p:nvSpPr>
            <p:spPr>
              <a:xfrm>
                <a:off x="5564088" y="5583723"/>
                <a:ext cx="1577264" cy="662235"/>
              </a:xfrm>
              <a:prstGeom prst="rect">
                <a:avLst/>
              </a:prstGeom>
            </p:spPr>
            <p:txBody>
              <a:bodyPr wrap="square" lIns="68580" tIns="34290" rIns="68580" bIns="34290">
                <a:spAutoFit/>
              </a:bodyPr>
              <a:lstStyle/>
              <a:p>
                <a:pPr algn="ctr"/>
                <a:r>
                  <a:rPr lang="en-US" sz="1200" b="1">
                    <a:latin typeface="Cambria Math" panose="02040503050406030204" pitchFamily="18" charset="0"/>
                    <a:ea typeface="Cambria Math" panose="02040503050406030204" pitchFamily="18" charset="0"/>
                    <a:cs typeface="Times New Roman" pitchFamily="18" charset="0"/>
                  </a:rPr>
                  <a:t>Sơ đồ tổng quát hệ thống</a:t>
                </a:r>
                <a:endParaRPr lang="vi-VN" sz="1200" b="1" dirty="0">
                  <a:latin typeface="Cambria Math" panose="02040503050406030204" pitchFamily="18" charset="0"/>
                  <a:ea typeface="Cambria Math" panose="02040503050406030204" pitchFamily="18" charset="0"/>
                </a:endParaRPr>
              </a:p>
            </p:txBody>
          </p:sp>
          <p:sp>
            <p:nvSpPr>
              <p:cNvPr id="42" name="Oval 41"/>
              <p:cNvSpPr/>
              <p:nvPr/>
            </p:nvSpPr>
            <p:spPr>
              <a:xfrm>
                <a:off x="4270798" y="3942898"/>
                <a:ext cx="382645" cy="373339"/>
              </a:xfrm>
              <a:prstGeom prst="ellipse">
                <a:avLst/>
              </a:prstGeom>
              <a:solidFill>
                <a:schemeClr val="accent3"/>
              </a:solidFill>
              <a:ln w="31750">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0" rtlCol="0" anchor="ctr"/>
              <a:lstStyle/>
              <a:p>
                <a:pPr algn="ctr"/>
                <a:r>
                  <a:rPr lang="es-ES" sz="1500" dirty="0">
                    <a:solidFill>
                      <a:srgbClr val="FFFFFF"/>
                    </a:solidFill>
                    <a:latin typeface="Raleway Black" panose="020B0A03030101060003" pitchFamily="34" charset="0"/>
                    <a:cs typeface="Lato Regular"/>
                  </a:rPr>
                  <a:t>2</a:t>
                </a:r>
                <a:endParaRPr lang="en-US" sz="1500" dirty="0">
                  <a:solidFill>
                    <a:srgbClr val="FFFFFF"/>
                  </a:solidFill>
                  <a:latin typeface="Raleway Black" panose="020B0A03030101060003" pitchFamily="34" charset="0"/>
                  <a:cs typeface="Lato Regular"/>
                </a:endParaRPr>
              </a:p>
            </p:txBody>
          </p:sp>
          <p:sp>
            <p:nvSpPr>
              <p:cNvPr id="43" name="Oval 42"/>
              <p:cNvSpPr/>
              <p:nvPr/>
            </p:nvSpPr>
            <p:spPr>
              <a:xfrm>
                <a:off x="6134429" y="5167088"/>
                <a:ext cx="382645" cy="373339"/>
              </a:xfrm>
              <a:prstGeom prst="ellipse">
                <a:avLst/>
              </a:prstGeom>
              <a:solidFill>
                <a:schemeClr val="accent2"/>
              </a:solidFill>
              <a:ln w="31750">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0" rtlCol="0" anchor="ctr"/>
              <a:lstStyle/>
              <a:p>
                <a:pPr algn="ctr"/>
                <a:r>
                  <a:rPr lang="es-ES" sz="1500" dirty="0">
                    <a:solidFill>
                      <a:srgbClr val="FFFFFF"/>
                    </a:solidFill>
                    <a:latin typeface="Raleway Black" panose="020B0A03030101060003" pitchFamily="34" charset="0"/>
                    <a:cs typeface="Lato Regular"/>
                  </a:rPr>
                  <a:t>3</a:t>
                </a:r>
                <a:endParaRPr lang="en-US" sz="1500" dirty="0">
                  <a:solidFill>
                    <a:srgbClr val="FFFFFF"/>
                  </a:solidFill>
                  <a:latin typeface="Raleway Black" panose="020B0A03030101060003" pitchFamily="34" charset="0"/>
                  <a:cs typeface="Lato Regular"/>
                </a:endParaRPr>
              </a:p>
            </p:txBody>
          </p:sp>
        </p:grpSp>
        <p:sp>
          <p:nvSpPr>
            <p:cNvPr id="33" name="Oval 32"/>
            <p:cNvSpPr/>
            <p:nvPr/>
          </p:nvSpPr>
          <p:spPr>
            <a:xfrm>
              <a:off x="5438708" y="1195540"/>
              <a:ext cx="295450" cy="288265"/>
            </a:xfrm>
            <a:prstGeom prst="ellipse">
              <a:avLst/>
            </a:prstGeom>
            <a:solidFill>
              <a:schemeClr val="accent1"/>
            </a:solidFill>
            <a:ln w="31750">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0" rtlCol="0" anchor="ctr"/>
            <a:lstStyle/>
            <a:p>
              <a:pPr algn="ctr"/>
              <a:r>
                <a:rPr lang="es-ES" sz="1500" dirty="0">
                  <a:solidFill>
                    <a:srgbClr val="FFFFFF"/>
                  </a:solidFill>
                  <a:latin typeface="Raleway Black" panose="020B0A03030101060003" pitchFamily="34" charset="0"/>
                  <a:cs typeface="Lato Regular"/>
                </a:rPr>
                <a:t>1</a:t>
              </a:r>
              <a:endParaRPr lang="en-US" sz="1500" dirty="0">
                <a:solidFill>
                  <a:srgbClr val="FFFFFF"/>
                </a:solidFill>
                <a:latin typeface="Raleway Black" panose="020B0A03030101060003" pitchFamily="34" charset="0"/>
                <a:cs typeface="Lato Regular"/>
              </a:endParaRPr>
            </a:p>
          </p:txBody>
        </p:sp>
      </p:grpSp>
      <p:sp>
        <p:nvSpPr>
          <p:cNvPr id="51" name="Rectangle 30"/>
          <p:cNvSpPr/>
          <p:nvPr/>
        </p:nvSpPr>
        <p:spPr>
          <a:xfrm>
            <a:off x="5133349" y="3004609"/>
            <a:ext cx="1172075" cy="438582"/>
          </a:xfrm>
          <a:prstGeom prst="rect">
            <a:avLst/>
          </a:prstGeom>
        </p:spPr>
        <p:txBody>
          <a:bodyPr wrap="square" lIns="68580" tIns="34290" rIns="68580" bIns="34290">
            <a:spAutoFit/>
          </a:bodyPr>
          <a:lstStyle/>
          <a:p>
            <a:pPr algn="ctr"/>
            <a:r>
              <a:rPr lang="en-US" sz="1200" b="1">
                <a:latin typeface="Cambria Math" panose="02040503050406030204" pitchFamily="18" charset="0"/>
                <a:ea typeface="Cambria Math" panose="02040503050406030204" pitchFamily="18" charset="0"/>
                <a:cs typeface="Times New Roman" pitchFamily="18" charset="0"/>
              </a:rPr>
              <a:t>Tổng quan Website</a:t>
            </a:r>
            <a:endParaRPr lang="vi-VN" sz="1200" b="1" dirty="0">
              <a:latin typeface="Cambria Math" panose="02040503050406030204" pitchFamily="18" charset="0"/>
              <a:ea typeface="Cambria Math" panose="02040503050406030204" pitchFamily="18" charset="0"/>
            </a:endParaRPr>
          </a:p>
        </p:txBody>
      </p:sp>
      <p:sp>
        <p:nvSpPr>
          <p:cNvPr id="52" name="Oval 51"/>
          <p:cNvSpPr/>
          <p:nvPr/>
        </p:nvSpPr>
        <p:spPr>
          <a:xfrm>
            <a:off x="5584457" y="2752081"/>
            <a:ext cx="269860" cy="247253"/>
          </a:xfrm>
          <a:prstGeom prst="ellipse">
            <a:avLst/>
          </a:prstGeom>
          <a:solidFill>
            <a:schemeClr val="accent5"/>
          </a:solidFill>
          <a:ln w="31750">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0" rtlCol="0" anchor="ctr"/>
          <a:lstStyle/>
          <a:p>
            <a:pPr algn="ctr"/>
            <a:r>
              <a:rPr lang="es-ES" sz="1500" dirty="0">
                <a:solidFill>
                  <a:srgbClr val="FFFFFF"/>
                </a:solidFill>
                <a:latin typeface="Sitka Banner" panose="02000505000000020004" pitchFamily="2" charset="0"/>
                <a:cs typeface="Lato Regular"/>
              </a:rPr>
              <a:t>4</a:t>
            </a:r>
            <a:endParaRPr lang="en-US" sz="1500" dirty="0">
              <a:solidFill>
                <a:srgbClr val="FFFFFF"/>
              </a:solidFill>
              <a:latin typeface="Sitka Banner" panose="02000505000000020004" pitchFamily="2" charset="0"/>
              <a:cs typeface="Lato Regular"/>
            </a:endParaRPr>
          </a:p>
        </p:txBody>
      </p:sp>
      <p:sp>
        <p:nvSpPr>
          <p:cNvPr id="53" name="Rectangle 30"/>
          <p:cNvSpPr/>
          <p:nvPr/>
        </p:nvSpPr>
        <p:spPr>
          <a:xfrm>
            <a:off x="4747993" y="1447973"/>
            <a:ext cx="1179069" cy="623248"/>
          </a:xfrm>
          <a:prstGeom prst="rect">
            <a:avLst/>
          </a:prstGeom>
        </p:spPr>
        <p:txBody>
          <a:bodyPr wrap="square" lIns="68580" tIns="34290" rIns="68580" bIns="34290">
            <a:spAutoFit/>
          </a:bodyPr>
          <a:lstStyle/>
          <a:p>
            <a:pPr algn="ctr"/>
            <a:r>
              <a:rPr lang="en-US" sz="1200" b="1">
                <a:latin typeface="Cambria Math" panose="02040503050406030204" pitchFamily="18" charset="0"/>
                <a:ea typeface="Cambria Math" panose="02040503050406030204" pitchFamily="18" charset="0"/>
                <a:cs typeface="Times New Roman" pitchFamily="18" charset="0"/>
              </a:rPr>
              <a:t>Kết luận và h</a:t>
            </a:r>
            <a:r>
              <a:rPr lang="vi-VN" sz="1200" b="1">
                <a:latin typeface="Cambria Math" panose="02040503050406030204" pitchFamily="18" charset="0"/>
                <a:ea typeface="Cambria Math" panose="02040503050406030204" pitchFamily="18" charset="0"/>
                <a:cs typeface="Times New Roman" pitchFamily="18" charset="0"/>
              </a:rPr>
              <a:t>ướng phát triển đề tài</a:t>
            </a:r>
            <a:endParaRPr lang="vi-VN" sz="1200" b="1" dirty="0">
              <a:latin typeface="Cambria Math" panose="02040503050406030204" pitchFamily="18" charset="0"/>
              <a:ea typeface="Cambria Math" panose="02040503050406030204" pitchFamily="18" charset="0"/>
            </a:endParaRPr>
          </a:p>
        </p:txBody>
      </p:sp>
      <p:sp>
        <p:nvSpPr>
          <p:cNvPr id="54" name="Oval 53"/>
          <p:cNvSpPr/>
          <p:nvPr/>
        </p:nvSpPr>
        <p:spPr>
          <a:xfrm>
            <a:off x="5202597" y="1169771"/>
            <a:ext cx="269860" cy="247253"/>
          </a:xfrm>
          <a:prstGeom prst="ellipse">
            <a:avLst/>
          </a:prstGeom>
          <a:solidFill>
            <a:schemeClr val="accent6"/>
          </a:solidFill>
          <a:ln w="31750">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0" rtlCol="0" anchor="ctr"/>
          <a:lstStyle/>
          <a:p>
            <a:pPr algn="ctr"/>
            <a:r>
              <a:rPr lang="es-ES" sz="1500" dirty="0">
                <a:solidFill>
                  <a:srgbClr val="FFFFFF"/>
                </a:solidFill>
                <a:latin typeface="Raleway Black" panose="020B0A03030101060003" pitchFamily="34" charset="0"/>
                <a:cs typeface="Lato Regular"/>
              </a:rPr>
              <a:t>5</a:t>
            </a:r>
            <a:endParaRPr lang="en-US" sz="1500" dirty="0">
              <a:solidFill>
                <a:srgbClr val="FFFFFF"/>
              </a:solidFill>
              <a:latin typeface="Raleway Black" panose="020B0A03030101060003" pitchFamily="34" charset="0"/>
              <a:cs typeface="Lato Regular"/>
            </a:endParaRPr>
          </a:p>
        </p:txBody>
      </p:sp>
      <p:sp>
        <p:nvSpPr>
          <p:cNvPr id="3" name="Rectangle 2"/>
          <p:cNvSpPr/>
          <p:nvPr/>
        </p:nvSpPr>
        <p:spPr>
          <a:xfrm>
            <a:off x="7308325" y="4771379"/>
            <a:ext cx="1113780" cy="15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57367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heel(4)">
                                      <p:cBhvr>
                                        <p:cTn id="12" dur="600"/>
                                        <p:tgtEl>
                                          <p:spTgt spid="52"/>
                                        </p:tgtEl>
                                      </p:cBhvr>
                                    </p:animEffect>
                                  </p:childTnLst>
                                </p:cTn>
                              </p:par>
                              <p:par>
                                <p:cTn id="13" presetID="21" presetClass="entr" presetSubtype="4"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heel(4)">
                                      <p:cBhvr>
                                        <p:cTn id="15" dur="600"/>
                                        <p:tgtEl>
                                          <p:spTgt spid="54"/>
                                        </p:tgtEl>
                                      </p:cBhvr>
                                    </p:animEffect>
                                  </p:childTnLst>
                                </p:cTn>
                              </p:par>
                              <p:par>
                                <p:cTn id="16" presetID="21" presetClass="entr" presetSubtype="4"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heel(4)">
                                      <p:cBhvr>
                                        <p:cTn id="18" dur="600"/>
                                        <p:tgtEl>
                                          <p:spTgt spid="53"/>
                                        </p:tgtEl>
                                      </p:cBhvr>
                                    </p:animEffect>
                                  </p:childTnLst>
                                </p:cTn>
                              </p:par>
                              <p:par>
                                <p:cTn id="19" presetID="21" presetClass="entr" presetSubtype="4"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heel(4)">
                                      <p:cBhvr>
                                        <p:cTn id="21" dur="600"/>
                                        <p:tgtEl>
                                          <p:spTgt spid="51"/>
                                        </p:tgtEl>
                                      </p:cBhvr>
                                    </p:animEffect>
                                  </p:childTnLst>
                                </p:cTn>
                              </p:par>
                              <p:par>
                                <p:cTn id="22" presetID="21" presetClass="entr" presetSubtype="4"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heel(4)">
                                      <p:cBhvr>
                                        <p:cTn id="24" dur="6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1" grpId="0"/>
      <p:bldP spid="52" grpId="0" animBg="1"/>
      <p:bldP spid="53" grpId="0"/>
      <p:bldP spid="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1"/>
          </p:nvPr>
        </p:nvSpPr>
        <p:spPr>
          <a:xfrm>
            <a:off x="684213" y="361950"/>
            <a:ext cx="3586162" cy="303213"/>
          </a:xfrm>
        </p:spPr>
        <p:txBody>
          <a:bodyPr/>
          <a:lstStyle/>
          <a:p>
            <a:r>
              <a:rPr lang="es-ES_tradnl" sz="1600" b="1">
                <a:latin typeface="Segoe UI Black" panose="020B0A02040204020203" pitchFamily="34" charset="0"/>
                <a:ea typeface="Segoe UI Black" panose="020B0A02040204020203" pitchFamily="34" charset="0"/>
                <a:cs typeface="Times New Roman" panose="02020603050405020304" pitchFamily="18" charset="0"/>
              </a:rPr>
              <a:t>ĐẶT VẤN ĐỀ</a:t>
            </a:r>
            <a:endParaRPr lang="es-ES_tradnl" sz="1600" b="1"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17" name="Rectangle 16"/>
          <p:cNvSpPr/>
          <p:nvPr/>
        </p:nvSpPr>
        <p:spPr>
          <a:xfrm>
            <a:off x="7308325" y="4771379"/>
            <a:ext cx="1113780" cy="15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4213" y="815133"/>
            <a:ext cx="7080567" cy="3156762"/>
          </a:xfrm>
          <a:prstGeom prst="rect">
            <a:avLst/>
          </a:prstGeom>
          <a:noFill/>
        </p:spPr>
        <p:txBody>
          <a:bodyPr wrap="square" rtlCol="0">
            <a:spAutoFit/>
          </a:bodyPr>
          <a:lstStyle/>
          <a:p>
            <a:pPr indent="357188" algn="just">
              <a:lnSpc>
                <a:spcPct val="114000"/>
              </a:lnSpc>
            </a:pPr>
            <a:r>
              <a:rPr lang="vi-VN" sz="1600">
                <a:latin typeface="Cambria Math" panose="02040503050406030204" pitchFamily="18" charset="0"/>
                <a:ea typeface="Cambria Math" panose="02040503050406030204" pitchFamily="18" charset="0"/>
                <a:cs typeface="Times New Roman" panose="02020603050405020304" pitchFamily="18" charset="0"/>
              </a:rPr>
              <a:t>Hiện nay </a:t>
            </a:r>
            <a:r>
              <a:rPr lang="vi-VN" sz="1600" b="1">
                <a:latin typeface="Cambria Math" panose="02040503050406030204" pitchFamily="18" charset="0"/>
                <a:ea typeface="Cambria Math" panose="02040503050406030204" pitchFamily="18" charset="0"/>
                <a:cs typeface="Times New Roman" panose="02020603050405020304" pitchFamily="18" charset="0"/>
              </a:rPr>
              <a:t>Internet</a:t>
            </a:r>
            <a:r>
              <a:rPr lang="vi-VN" sz="1600">
                <a:latin typeface="Cambria Math" panose="02040503050406030204" pitchFamily="18" charset="0"/>
                <a:ea typeface="Cambria Math" panose="02040503050406030204" pitchFamily="18" charset="0"/>
                <a:cs typeface="Times New Roman" panose="02020603050405020304" pitchFamily="18" charset="0"/>
              </a:rPr>
              <a:t> là mạng kết nối toàn cầu để chia sẻ dữ liệu, vì thế Website cũng là nơi mà khách hàng tìm kiếm thông tin và sản phẩm nhiều nhất. Khi đã có Website, người kinh doanh, doanh nghiệp sẽ dễ dàng hơn trong việc đưa thông tin về sản phẩm, dịch vụ, hình ảnh thương hiệu của mình tiếp cận tới khách hàng một cách nhanh chóng, đồng bộ, đầy đủ và hiệu quả nhất.</a:t>
            </a:r>
          </a:p>
          <a:p>
            <a:pPr indent="357188" algn="just">
              <a:lnSpc>
                <a:spcPct val="114000"/>
              </a:lnSpc>
            </a:pPr>
            <a:r>
              <a:rPr lang="vi-VN" sz="1600" b="1">
                <a:latin typeface="Cambria Math" panose="02040503050406030204" pitchFamily="18" charset="0"/>
                <a:ea typeface="Cambria Math" panose="02040503050406030204" pitchFamily="18" charset="0"/>
                <a:cs typeface="Times New Roman" panose="02020603050405020304" pitchFamily="18" charset="0"/>
              </a:rPr>
              <a:t>Một vài lý do mà người kinh doanh, doanh nghiệp nên có một Website:</a:t>
            </a:r>
          </a:p>
          <a:p>
            <a:pPr marL="341313" indent="231775" algn="just">
              <a:lnSpc>
                <a:spcPct val="114000"/>
              </a:lnSpc>
            </a:pPr>
            <a:r>
              <a:rPr lang="vi-VN" sz="1600">
                <a:latin typeface="Cambria Math" panose="02040503050406030204" pitchFamily="18" charset="0"/>
                <a:ea typeface="Cambria Math" panose="02040503050406030204" pitchFamily="18" charset="0"/>
                <a:cs typeface="Times New Roman" panose="02020603050405020304" pitchFamily="18" charset="0"/>
              </a:rPr>
              <a:t>- Làm tăng tính chuyên nghiệp: </a:t>
            </a:r>
            <a:r>
              <a:rPr lang="en-US" sz="1600">
                <a:latin typeface="Cambria Math" panose="02040503050406030204" pitchFamily="18" charset="0"/>
                <a:ea typeface="Cambria Math" panose="02040503050406030204" pitchFamily="18" charset="0"/>
                <a:cs typeface="Times New Roman" panose="02020603050405020304" pitchFamily="18" charset="0"/>
              </a:rPr>
              <a:t>đ</a:t>
            </a:r>
            <a:r>
              <a:rPr lang="vi-VN" sz="1600">
                <a:latin typeface="Cambria Math" panose="02040503050406030204" pitchFamily="18" charset="0"/>
                <a:ea typeface="Cambria Math" panose="02040503050406030204" pitchFamily="18" charset="0"/>
                <a:cs typeface="Times New Roman" panose="02020603050405020304" pitchFamily="18" charset="0"/>
              </a:rPr>
              <a:t>ể đón đầu xu thế, bắt kịp thời đại bạn phải biết áp dụng công nghệ thông tin vào quá trình hoạt động. Một Website tốt mang lại cho doanh nghiệp của tính chuyên nghiệp, tạo niềm tin của khách hàng và được đánh giá cao hơn các doanh nghiệp cùng ngành mà không có Website</a:t>
            </a:r>
            <a:r>
              <a:rPr lang="en-US" sz="1600">
                <a:latin typeface="Cambria Math" panose="02040503050406030204" pitchFamily="18" charset="0"/>
                <a:ea typeface="Cambria Math" panose="02040503050406030204" pitchFamily="18" charset="0"/>
                <a:cs typeface="Times New Roman" panose="02020603050405020304" pitchFamily="18" charset="0"/>
              </a:rPr>
              <a:t>.</a:t>
            </a:r>
            <a:endParaRPr lang="vi-VN" sz="1600">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6502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1"/>
          </p:nvPr>
        </p:nvSpPr>
        <p:spPr>
          <a:xfrm>
            <a:off x="684213" y="361950"/>
            <a:ext cx="3586162" cy="303213"/>
          </a:xfrm>
        </p:spPr>
        <p:txBody>
          <a:bodyPr/>
          <a:lstStyle/>
          <a:p>
            <a:r>
              <a:rPr lang="es-ES_tradnl" sz="1600" b="1">
                <a:latin typeface="Segoe UI Black" panose="020B0A02040204020203" pitchFamily="34" charset="0"/>
                <a:ea typeface="Segoe UI Black" panose="020B0A02040204020203" pitchFamily="34" charset="0"/>
                <a:cs typeface="Times New Roman" panose="02020603050405020304" pitchFamily="18" charset="0"/>
              </a:rPr>
              <a:t>ĐẶT VẤN ĐỀ</a:t>
            </a:r>
            <a:endParaRPr lang="es-ES_tradnl" sz="1600" b="1"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17" name="Rectangle 16"/>
          <p:cNvSpPr/>
          <p:nvPr/>
        </p:nvSpPr>
        <p:spPr>
          <a:xfrm>
            <a:off x="7308325" y="4771379"/>
            <a:ext cx="1113780" cy="15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4213" y="815133"/>
            <a:ext cx="7080567" cy="4279633"/>
          </a:xfrm>
          <a:prstGeom prst="rect">
            <a:avLst/>
          </a:prstGeom>
          <a:noFill/>
        </p:spPr>
        <p:txBody>
          <a:bodyPr wrap="square" rtlCol="0">
            <a:spAutoFit/>
          </a:bodyPr>
          <a:lstStyle/>
          <a:p>
            <a:pPr indent="357188" algn="just">
              <a:lnSpc>
                <a:spcPct val="114000"/>
              </a:lnSpc>
            </a:pPr>
            <a:r>
              <a:rPr lang="vi-VN" sz="1600">
                <a:latin typeface="Cambria Math" panose="02040503050406030204" pitchFamily="18" charset="0"/>
                <a:ea typeface="Cambria Math" panose="02040503050406030204" pitchFamily="18" charset="0"/>
                <a:cs typeface="Times New Roman" panose="02020603050405020304" pitchFamily="18" charset="0"/>
              </a:rPr>
              <a:t>Hiện nay </a:t>
            </a:r>
            <a:r>
              <a:rPr lang="vi-VN" sz="1600" b="1">
                <a:latin typeface="Cambria Math" panose="02040503050406030204" pitchFamily="18" charset="0"/>
                <a:ea typeface="Cambria Math" panose="02040503050406030204" pitchFamily="18" charset="0"/>
                <a:cs typeface="Times New Roman" panose="02020603050405020304" pitchFamily="18" charset="0"/>
              </a:rPr>
              <a:t>Internet</a:t>
            </a:r>
            <a:r>
              <a:rPr lang="vi-VN" sz="1600">
                <a:latin typeface="Cambria Math" panose="02040503050406030204" pitchFamily="18" charset="0"/>
                <a:ea typeface="Cambria Math" panose="02040503050406030204" pitchFamily="18" charset="0"/>
                <a:cs typeface="Times New Roman" panose="02020603050405020304" pitchFamily="18" charset="0"/>
              </a:rPr>
              <a:t> là mạng kết nối toàn cầu để chia sẻ dữ liệu, vì thế Website cũng là nơi mà khách hàng tìm kiếm thông tin và sản phẩm nhiều nhất. Khi đã có Website, người kinh doanh, doanh nghiệp sẽ dễ dàng hơn trong việc đưa thông tin về sản phẩm, dịch vụ, hình ảnh thương hiệu của mình tiếp cận tới khách hàng một cách nhanh chóng, đồng bộ, đầy đủ và hiệu quả nhất.</a:t>
            </a:r>
          </a:p>
          <a:p>
            <a:pPr indent="357188" algn="just">
              <a:lnSpc>
                <a:spcPct val="114000"/>
              </a:lnSpc>
            </a:pPr>
            <a:r>
              <a:rPr lang="vi-VN" sz="1600" b="1">
                <a:latin typeface="Cambria Math" panose="02040503050406030204" pitchFamily="18" charset="0"/>
                <a:ea typeface="Cambria Math" panose="02040503050406030204" pitchFamily="18" charset="0"/>
                <a:cs typeface="Times New Roman" panose="02020603050405020304" pitchFamily="18" charset="0"/>
              </a:rPr>
              <a:t>Một vài lý do mà người kinh doanh, doanh nghiệp nên có một Website:</a:t>
            </a:r>
          </a:p>
          <a:p>
            <a:pPr marL="341313" indent="231775" algn="just">
              <a:lnSpc>
                <a:spcPct val="114000"/>
              </a:lnSpc>
            </a:pPr>
            <a:r>
              <a:rPr lang="vi-VN" sz="1600">
                <a:latin typeface="Cambria Math" panose="02040503050406030204" pitchFamily="18" charset="0"/>
                <a:ea typeface="Cambria Math" panose="02040503050406030204" pitchFamily="18" charset="0"/>
                <a:cs typeface="Times New Roman" panose="02020603050405020304" pitchFamily="18" charset="0"/>
              </a:rPr>
              <a:t>- Xây dựng thương hiệu: </a:t>
            </a:r>
            <a:r>
              <a:rPr lang="en-US" sz="1600">
                <a:latin typeface="Cambria Math" panose="02040503050406030204" pitchFamily="18" charset="0"/>
                <a:ea typeface="Cambria Math" panose="02040503050406030204" pitchFamily="18" charset="0"/>
                <a:cs typeface="Times New Roman" panose="02020603050405020304" pitchFamily="18" charset="0"/>
              </a:rPr>
              <a:t>x</a:t>
            </a:r>
            <a:r>
              <a:rPr lang="vi-VN" sz="1600">
                <a:latin typeface="Cambria Math" panose="02040503050406030204" pitchFamily="18" charset="0"/>
                <a:ea typeface="Cambria Math" panose="02040503050406030204" pitchFamily="18" charset="0"/>
                <a:cs typeface="Times New Roman" panose="02020603050405020304" pitchFamily="18" charset="0"/>
              </a:rPr>
              <a:t>ây dựng thương hiệu là điều đáng quan tâm của doanh nghiệp và trang Web sẽ giúp doanh nghiệp làm điều này. Nó phản ánh một hình ảnh chuyên nghiệp thông qua giao diện và các hoạt động của doanh nghiệp.</a:t>
            </a:r>
          </a:p>
          <a:p>
            <a:pPr marL="341313" indent="231775" algn="just">
              <a:lnSpc>
                <a:spcPct val="114000"/>
              </a:lnSpc>
            </a:pPr>
            <a:r>
              <a:rPr lang="vi-VN" sz="1600">
                <a:latin typeface="Cambria Math" panose="02040503050406030204" pitchFamily="18" charset="0"/>
                <a:ea typeface="Cambria Math" panose="02040503050406030204" pitchFamily="18" charset="0"/>
                <a:cs typeface="Times New Roman" panose="02020603050405020304" pitchFamily="18" charset="0"/>
              </a:rPr>
              <a:t>- Quảng bá sản phẩm: </a:t>
            </a:r>
            <a:r>
              <a:rPr lang="en-US" sz="1600">
                <a:latin typeface="Cambria Math" panose="02040503050406030204" pitchFamily="18" charset="0"/>
                <a:ea typeface="Cambria Math" panose="02040503050406030204" pitchFamily="18" charset="0"/>
                <a:cs typeface="Times New Roman" panose="02020603050405020304" pitchFamily="18" charset="0"/>
              </a:rPr>
              <a:t>s</a:t>
            </a:r>
            <a:r>
              <a:rPr lang="vi-VN" sz="1600">
                <a:latin typeface="Cambria Math" panose="02040503050406030204" pitchFamily="18" charset="0"/>
                <a:ea typeface="Cambria Math" panose="02040503050406030204" pitchFamily="18" charset="0"/>
                <a:cs typeface="Times New Roman" panose="02020603050405020304" pitchFamily="18" charset="0"/>
              </a:rPr>
              <a:t>ố lượng sản phẩm bạn đưa lên Web tuỳ thuộc vào ý muốn và nhu cầu của bạn. Việc không giới hạn khối lượng thông tin giúp bạn đưa thông tin đầy đủ và chi tiết qua đó sẽ giúp cho khách hàng dễ dàng tiếp cận doanh nghiệp của bạn hơn và gia tăng doanh số.</a:t>
            </a:r>
          </a:p>
          <a:p>
            <a:pPr indent="357188" algn="just">
              <a:lnSpc>
                <a:spcPct val="114000"/>
              </a:lnSpc>
            </a:pPr>
            <a:endParaRPr lang="en-US" sz="1600" dirty="0" err="1">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90548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anim calcmode="lin" valueType="num">
                                      <p:cBhvr>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1"/>
          </p:nvPr>
        </p:nvSpPr>
        <p:spPr>
          <a:xfrm>
            <a:off x="684212" y="370367"/>
            <a:ext cx="4150057" cy="303213"/>
          </a:xfrm>
        </p:spPr>
        <p:txBody>
          <a:bodyPr/>
          <a:lstStyle/>
          <a:p>
            <a:r>
              <a:rPr lang="es-ES_tradnl" sz="1600" b="1">
                <a:latin typeface="Segoe UI Black" panose="020B0A02040204020203" pitchFamily="34" charset="0"/>
                <a:ea typeface="Segoe UI Black" panose="020B0A02040204020203" pitchFamily="34" charset="0"/>
                <a:cs typeface="Times New Roman" panose="02020603050405020304" pitchFamily="18" charset="0"/>
              </a:rPr>
              <a:t>MỤC TIÊU NGHIÊN CỨU CỦA ĐỀ TÀI</a:t>
            </a:r>
            <a:endParaRPr lang="es-ES_tradnl" sz="1600" b="1"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17" name="Rectangle 16"/>
          <p:cNvSpPr/>
          <p:nvPr/>
        </p:nvSpPr>
        <p:spPr>
          <a:xfrm>
            <a:off x="7308325" y="4771379"/>
            <a:ext cx="1113780" cy="15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Diagram 6"/>
          <p:cNvGraphicFramePr/>
          <p:nvPr>
            <p:extLst>
              <p:ext uri="{D42A27DB-BD31-4B8C-83A1-F6EECF244321}">
                <p14:modId xmlns:p14="http://schemas.microsoft.com/office/powerpoint/2010/main" val="1336857626"/>
              </p:ext>
            </p:extLst>
          </p:nvPr>
        </p:nvGraphicFramePr>
        <p:xfrm>
          <a:off x="1622545" y="880025"/>
          <a:ext cx="5091076" cy="3470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1157499" y="4586713"/>
            <a:ext cx="6829002" cy="369332"/>
          </a:xfrm>
          <a:prstGeom prst="rect">
            <a:avLst/>
          </a:prstGeom>
          <a:noFill/>
        </p:spPr>
        <p:txBody>
          <a:bodyPr wrap="square" rtlCol="0">
            <a:spAutoFit/>
          </a:bodyPr>
          <a:lstStyle/>
          <a:p>
            <a:r>
              <a:rPr lang="en-US" sz="1800" b="1">
                <a:solidFill>
                  <a:srgbClr val="002060"/>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sz="1800" b="1">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Từ đó xây dựng Website bán bánh Online cho cửa hàng Bin Cake</a:t>
            </a:r>
            <a:endParaRPr lang="en-US" sz="1800" b="1" dirty="0" err="1">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08848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750"/>
                                        <p:tgtEl>
                                          <p:spTgt spid="7"/>
                                        </p:tgtEl>
                                      </p:cBhvr>
                                    </p:animEffect>
                                  </p:childTnLst>
                                </p:cTn>
                              </p:par>
                            </p:childTnLst>
                          </p:cTn>
                        </p:par>
                        <p:par>
                          <p:cTn id="12" fill="hold">
                            <p:stCondLst>
                              <p:cond delay="125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7" grpId="0">
        <p:bldAsOne/>
      </p:bldGraphic>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p:txBody>
          <a:bodyPr/>
          <a:lstStyle/>
          <a:p>
            <a:r>
              <a:rPr lang="es-ES_tradnl" sz="1600" b="1">
                <a:latin typeface="Segoe UI Black" panose="020B0A02040204020203" pitchFamily="34" charset="0"/>
                <a:ea typeface="Segoe UI Black" panose="020B0A02040204020203" pitchFamily="34" charset="0"/>
                <a:cs typeface="Times New Roman" panose="02020603050405020304" pitchFamily="18" charset="0"/>
              </a:rPr>
              <a:t>SƠ ĐỒ TỔNG QUÁT HỆ THỐNG</a:t>
            </a:r>
            <a:endParaRPr lang="es-ES_tradnl" sz="1600" b="1"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33" name="Rectangle 32"/>
          <p:cNvSpPr/>
          <p:nvPr/>
        </p:nvSpPr>
        <p:spPr>
          <a:xfrm>
            <a:off x="7308325" y="4771379"/>
            <a:ext cx="1113780" cy="15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21694" y="4508452"/>
            <a:ext cx="2900610" cy="338554"/>
          </a:xfrm>
          <a:prstGeom prst="rect">
            <a:avLst/>
          </a:prstGeom>
          <a:noFill/>
        </p:spPr>
        <p:txBody>
          <a:bodyPr wrap="square" rtlCol="0">
            <a:spAutoFit/>
          </a:bodyPr>
          <a:lstStyle/>
          <a:p>
            <a:pPr algn="ctr"/>
            <a:r>
              <a:rPr lang="en-US" sz="1600" b="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a:t>Sơ đồ Usecase tổng quát</a:t>
            </a:r>
            <a:endParaRPr lang="en-US" sz="1600" b="1" dirty="0" err="1">
              <a:solidFill>
                <a:schemeClr val="accent2"/>
              </a:solidFill>
              <a:latin typeface="Cambria Math" panose="02040503050406030204" pitchFamily="18" charset="0"/>
              <a:ea typeface="Cambria Math" panose="020405030504060302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07CD034-AA5D-4268-8829-2AF97595E207}"/>
              </a:ext>
            </a:extLst>
          </p:cNvPr>
          <p:cNvPicPr>
            <a:picLocks noChangeAspect="1"/>
          </p:cNvPicPr>
          <p:nvPr/>
        </p:nvPicPr>
        <p:blipFill rotWithShape="1">
          <a:blip r:embed="rId2">
            <a:extLst>
              <a:ext uri="{28A0092B-C50C-407E-A947-70E740481C1C}">
                <a14:useLocalDpi xmlns:a14="http://schemas.microsoft.com/office/drawing/2010/main" val="0"/>
              </a:ext>
            </a:extLst>
          </a:blip>
          <a:srcRect b="3796"/>
          <a:stretch/>
        </p:blipFill>
        <p:spPr bwMode="auto">
          <a:xfrm>
            <a:off x="2835201" y="825304"/>
            <a:ext cx="3949057" cy="362077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3139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8" presetClass="entr" presetSubtype="32"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amond(ou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7308325" y="4771379"/>
            <a:ext cx="1113780" cy="15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Marcador de texto 1"/>
          <p:cNvSpPr>
            <a:spLocks noGrp="1"/>
          </p:cNvSpPr>
          <p:nvPr>
            <p:ph type="body" sz="quarter" idx="11"/>
          </p:nvPr>
        </p:nvSpPr>
        <p:spPr/>
        <p:txBody>
          <a:bodyPr/>
          <a:lstStyle/>
          <a:p>
            <a:r>
              <a:rPr lang="es-ES_tradnl" sz="1600" b="1">
                <a:latin typeface="Segoe UI Black" panose="020B0A02040204020203" pitchFamily="34" charset="0"/>
                <a:ea typeface="Segoe UI Black" panose="020B0A02040204020203" pitchFamily="34" charset="0"/>
                <a:cs typeface="Times New Roman" panose="02020603050405020304" pitchFamily="18" charset="0"/>
              </a:rPr>
              <a:t>TỔNG QUAN </a:t>
            </a:r>
            <a:r>
              <a:rPr lang="en-US" sz="1600" b="1">
                <a:latin typeface="Segoe UI Black" panose="020B0A02040204020203" pitchFamily="34" charset="0"/>
                <a:ea typeface="Segoe UI Black" panose="020B0A02040204020203" pitchFamily="34" charset="0"/>
                <a:cs typeface="Times New Roman" panose="02020603050405020304" pitchFamily="18" charset="0"/>
              </a:rPr>
              <a:t>WEBSITE</a:t>
            </a:r>
            <a:endParaRPr lang="es-ES_tradnl" sz="1600" b="1"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69E5661-EDB9-4F6A-A713-44271F1F0DB9}"/>
              </a:ext>
            </a:extLst>
          </p:cNvPr>
          <p:cNvSpPr txBox="1"/>
          <p:nvPr/>
        </p:nvSpPr>
        <p:spPr>
          <a:xfrm>
            <a:off x="3121694" y="4442819"/>
            <a:ext cx="2900610" cy="338554"/>
          </a:xfrm>
          <a:prstGeom prst="rect">
            <a:avLst/>
          </a:prstGeom>
          <a:noFill/>
        </p:spPr>
        <p:txBody>
          <a:bodyPr wrap="square" rtlCol="0">
            <a:spAutoFit/>
          </a:bodyPr>
          <a:lstStyle/>
          <a:p>
            <a:pPr algn="ctr"/>
            <a:r>
              <a:rPr lang="en-US" sz="1600" b="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a:t>Giao diện chính</a:t>
            </a:r>
            <a:endParaRPr lang="en-US" sz="1600" b="1" dirty="0" err="1">
              <a:solidFill>
                <a:schemeClr val="accent2"/>
              </a:solidFill>
              <a:latin typeface="Cambria Math" panose="02040503050406030204" pitchFamily="18" charset="0"/>
              <a:ea typeface="Cambria Math" panose="020405030504060302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833375B-0E77-434D-8250-89CEC8CB4BE9}"/>
              </a:ext>
            </a:extLst>
          </p:cNvPr>
          <p:cNvPicPr>
            <a:picLocks noChangeAspect="1"/>
          </p:cNvPicPr>
          <p:nvPr/>
        </p:nvPicPr>
        <p:blipFill>
          <a:blip r:embed="rId3"/>
          <a:stretch>
            <a:fillRect/>
          </a:stretch>
        </p:blipFill>
        <p:spPr>
          <a:xfrm>
            <a:off x="1423930" y="1017581"/>
            <a:ext cx="6296138" cy="3108338"/>
          </a:xfrm>
          <a:prstGeom prst="rect">
            <a:avLst/>
          </a:prstGeom>
        </p:spPr>
      </p:pic>
    </p:spTree>
    <p:extLst>
      <p:ext uri="{BB962C8B-B14F-4D97-AF65-F5344CB8AC3E}">
        <p14:creationId xmlns:p14="http://schemas.microsoft.com/office/powerpoint/2010/main" val="26432470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wipe(left)">
                                      <p:cBhvr>
                                        <p:cTn id="7" dur="500"/>
                                        <p:tgtEl>
                                          <p:spTgt spid="95">
                                            <p:txEl>
                                              <p:pRg st="0" end="0"/>
                                            </p:txEl>
                                          </p:spTgt>
                                        </p:tgtEl>
                                      </p:cBhvr>
                                    </p:animEffect>
                                  </p:childTnLst>
                                </p:cTn>
                              </p:par>
                            </p:childTnLst>
                          </p:cTn>
                        </p:par>
                        <p:par>
                          <p:cTn id="8" fill="hold">
                            <p:stCondLst>
                              <p:cond delay="500"/>
                            </p:stCondLst>
                            <p:childTnLst>
                              <p:par>
                                <p:cTn id="9" presetID="8" presetClass="entr" presetSubtype="32"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amond(ou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7308325" y="4771379"/>
            <a:ext cx="1113780" cy="15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3073209" y="4255162"/>
            <a:ext cx="2997582" cy="338554"/>
          </a:xfrm>
          <a:prstGeom prst="rect">
            <a:avLst/>
          </a:prstGeom>
          <a:noFill/>
        </p:spPr>
        <p:txBody>
          <a:bodyPr wrap="square" rtlCol="0">
            <a:spAutoFit/>
          </a:bodyPr>
          <a:lstStyle/>
          <a:p>
            <a:pPr algn="ctr"/>
            <a:r>
              <a:rPr lang="en-US" sz="1600" b="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a:t>Giao diện Quản lý – Cập nhật</a:t>
            </a:r>
            <a:endParaRPr lang="en-US" sz="1600" b="1" dirty="0" err="1">
              <a:solidFill>
                <a:schemeClr val="accent2"/>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95" name="Marcador de texto 1"/>
          <p:cNvSpPr>
            <a:spLocks noGrp="1"/>
          </p:cNvSpPr>
          <p:nvPr>
            <p:ph type="body" sz="quarter" idx="11"/>
          </p:nvPr>
        </p:nvSpPr>
        <p:spPr/>
        <p:txBody>
          <a:bodyPr/>
          <a:lstStyle/>
          <a:p>
            <a:r>
              <a:rPr lang="es-ES_tradnl" sz="1600" b="1">
                <a:latin typeface="Segoe UI Black" panose="020B0A02040204020203" pitchFamily="34" charset="0"/>
                <a:ea typeface="Segoe UI Black" panose="020B0A02040204020203" pitchFamily="34" charset="0"/>
                <a:cs typeface="Times New Roman" panose="02020603050405020304" pitchFamily="18" charset="0"/>
              </a:rPr>
              <a:t>TỔNG QUAN </a:t>
            </a:r>
            <a:r>
              <a:rPr lang="en-US" sz="1600" b="1">
                <a:latin typeface="Segoe UI Black" panose="020B0A02040204020203" pitchFamily="34" charset="0"/>
                <a:ea typeface="Segoe UI Black" panose="020B0A02040204020203" pitchFamily="34" charset="0"/>
                <a:cs typeface="Times New Roman" panose="02020603050405020304" pitchFamily="18" charset="0"/>
              </a:rPr>
              <a:t>WEBSITE</a:t>
            </a:r>
            <a:endParaRPr lang="es-ES_tradnl" sz="1600" b="1"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E2EB355-256E-43BB-AC74-0B3DD8878BF5}"/>
              </a:ext>
            </a:extLst>
          </p:cNvPr>
          <p:cNvPicPr>
            <a:picLocks noChangeAspect="1"/>
          </p:cNvPicPr>
          <p:nvPr/>
        </p:nvPicPr>
        <p:blipFill>
          <a:blip r:embed="rId3"/>
          <a:stretch>
            <a:fillRect/>
          </a:stretch>
        </p:blipFill>
        <p:spPr>
          <a:xfrm>
            <a:off x="1476260" y="914399"/>
            <a:ext cx="6185180" cy="3183194"/>
          </a:xfrm>
          <a:prstGeom prst="rect">
            <a:avLst/>
          </a:prstGeom>
        </p:spPr>
      </p:pic>
    </p:spTree>
    <p:extLst>
      <p:ext uri="{BB962C8B-B14F-4D97-AF65-F5344CB8AC3E}">
        <p14:creationId xmlns:p14="http://schemas.microsoft.com/office/powerpoint/2010/main" val="196798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arn(outVertical)">
                                      <p:cBhvr>
                                        <p:cTn id="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p:txBody>
          <a:bodyPr/>
          <a:lstStyle/>
          <a:p>
            <a:r>
              <a:rPr lang="en-US" sz="1600" b="1">
                <a:latin typeface="Segoe UI Black" panose="020B0A02040204020203" pitchFamily="34" charset="0"/>
                <a:ea typeface="Segoe UI Black" panose="020B0A02040204020203" pitchFamily="34" charset="0"/>
                <a:cs typeface="Times New Roman" panose="02020603050405020304" pitchFamily="18" charset="0"/>
              </a:rPr>
              <a:t>KẾT LUẬN VÀ H</a:t>
            </a:r>
            <a:r>
              <a:rPr lang="vi-VN" sz="1600" b="1">
                <a:latin typeface="Segoe UI Black" panose="020B0A02040204020203" pitchFamily="34" charset="0"/>
                <a:ea typeface="Segoe UI Black" panose="020B0A02040204020203" pitchFamily="34" charset="0"/>
                <a:cs typeface="Times New Roman" panose="02020603050405020304" pitchFamily="18" charset="0"/>
              </a:rPr>
              <a:t>Ư</a:t>
            </a:r>
            <a:r>
              <a:rPr lang="en-US" sz="1600" b="1">
                <a:latin typeface="Segoe UI Black" panose="020B0A02040204020203" pitchFamily="34" charset="0"/>
                <a:ea typeface="Segoe UI Black" panose="020B0A02040204020203" pitchFamily="34" charset="0"/>
                <a:cs typeface="Times New Roman" panose="02020603050405020304" pitchFamily="18" charset="0"/>
              </a:rPr>
              <a:t>ỚNG PHÁT TRIỂN</a:t>
            </a:r>
            <a:endParaRPr lang="es-ES_tradnl" sz="1600" b="1"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116" name="Rectangle 115"/>
          <p:cNvSpPr/>
          <p:nvPr/>
        </p:nvSpPr>
        <p:spPr>
          <a:xfrm>
            <a:off x="7308325" y="4771379"/>
            <a:ext cx="1113780" cy="1512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73150" y="747981"/>
            <a:ext cx="7548956" cy="1823769"/>
          </a:xfrm>
          <a:prstGeom prst="rect">
            <a:avLst/>
          </a:prstGeom>
          <a:noFill/>
        </p:spPr>
        <p:txBody>
          <a:bodyPr wrap="square" numCol="1" rtlCol="0">
            <a:spAutoFit/>
          </a:bodyPr>
          <a:lstStyle/>
          <a:p>
            <a:pPr>
              <a:lnSpc>
                <a:spcPct val="130000"/>
              </a:lnSpc>
            </a:pPr>
            <a:r>
              <a:rPr lang="en-US" sz="1600" b="1">
                <a:solidFill>
                  <a:schemeClr val="accent4">
                    <a:lumMod val="75000"/>
                  </a:schemeClr>
                </a:solidFill>
                <a:latin typeface="Cambria Math" panose="02040503050406030204" pitchFamily="18" charset="0"/>
                <a:ea typeface="Cambria Math" panose="02040503050406030204" pitchFamily="18" charset="0"/>
                <a:cs typeface="Mongolian Baiti" panose="03000500000000000000" pitchFamily="66" charset="0"/>
              </a:rPr>
              <a:t>Kết quả đạt được:</a:t>
            </a:r>
            <a:endParaRPr lang="en-US" sz="1600">
              <a:solidFill>
                <a:schemeClr val="accent4">
                  <a:lumMod val="75000"/>
                </a:schemeClr>
              </a:solidFill>
              <a:latin typeface="Cambria Math" panose="02040503050406030204" pitchFamily="18" charset="0"/>
              <a:ea typeface="Cambria Math" panose="02040503050406030204" pitchFamily="18" charset="0"/>
              <a:cs typeface="Mongolian Baiti" panose="03000500000000000000" pitchFamily="66" charset="0"/>
            </a:endParaRPr>
          </a:p>
          <a:p>
            <a:pPr lvl="1">
              <a:lnSpc>
                <a:spcPct val="130000"/>
              </a:lnSpc>
            </a:pPr>
            <a:r>
              <a:rPr lang="en-US" sz="1400">
                <a:latin typeface="Cambria Math" panose="02040503050406030204" pitchFamily="18" charset="0"/>
                <a:ea typeface="Cambria Math" panose="02040503050406030204" pitchFamily="18" charset="0"/>
                <a:cs typeface="Mongolian Baiti" panose="03000500000000000000" pitchFamily="66" charset="0"/>
                <a:sym typeface="Wingdings" panose="05000000000000000000" pitchFamily="2" charset="2"/>
              </a:rPr>
              <a:t>⍟ </a:t>
            </a:r>
            <a:r>
              <a:rPr lang="vi-VN" sz="1400">
                <a:latin typeface="Cambria Math" panose="02040503050406030204" pitchFamily="18" charset="0"/>
                <a:ea typeface="Cambria Math" panose="02040503050406030204" pitchFamily="18" charset="0"/>
                <a:cs typeface="Mongolian Baiti" panose="03000500000000000000" pitchFamily="66" charset="0"/>
              </a:rPr>
              <a:t>Nắm được một số kiến thức về HTML, CSS, JavaScript, MySQL và PHP</a:t>
            </a:r>
            <a:endParaRPr lang="en-US" sz="1400">
              <a:latin typeface="Cambria Math" panose="02040503050406030204" pitchFamily="18" charset="0"/>
              <a:ea typeface="Cambria Math" panose="02040503050406030204" pitchFamily="18" charset="0"/>
              <a:cs typeface="Mongolian Baiti" panose="03000500000000000000" pitchFamily="66" charset="0"/>
            </a:endParaRPr>
          </a:p>
          <a:p>
            <a:pPr lvl="1">
              <a:lnSpc>
                <a:spcPct val="130000"/>
              </a:lnSpc>
            </a:pPr>
            <a:r>
              <a:rPr lang="en-US" sz="1400">
                <a:latin typeface="Cambria Math" panose="02040503050406030204" pitchFamily="18" charset="0"/>
                <a:ea typeface="Cambria Math" panose="02040503050406030204" pitchFamily="18" charset="0"/>
                <a:cs typeface="Mongolian Baiti" panose="03000500000000000000" pitchFamily="66" charset="0"/>
                <a:sym typeface="Wingdings" panose="05000000000000000000" pitchFamily="2" charset="2"/>
              </a:rPr>
              <a:t>⍟ </a:t>
            </a:r>
            <a:r>
              <a:rPr lang="vi-VN" sz="1400">
                <a:latin typeface="Cambria Math" panose="02040503050406030204" pitchFamily="18" charset="0"/>
                <a:ea typeface="Cambria Math" panose="02040503050406030204" pitchFamily="18" charset="0"/>
                <a:cs typeface="Mongolian Baiti" panose="03000500000000000000" pitchFamily="66" charset="0"/>
              </a:rPr>
              <a:t>Xây dựng được Website bán hàng với những chức năng theo yêu cầu của đề tài</a:t>
            </a:r>
            <a:endParaRPr lang="en-US" sz="1400">
              <a:latin typeface="Cambria Math" panose="02040503050406030204" pitchFamily="18" charset="0"/>
              <a:ea typeface="Cambria Math" panose="02040503050406030204" pitchFamily="18" charset="0"/>
              <a:cs typeface="Mongolian Baiti" panose="03000500000000000000" pitchFamily="66" charset="0"/>
            </a:endParaRPr>
          </a:p>
          <a:p>
            <a:pPr lvl="0">
              <a:lnSpc>
                <a:spcPct val="130000"/>
              </a:lnSpc>
            </a:pPr>
            <a:r>
              <a:rPr lang="en-US" sz="1600" b="1">
                <a:solidFill>
                  <a:schemeClr val="accent4">
                    <a:lumMod val="75000"/>
                  </a:schemeClr>
                </a:solidFill>
                <a:latin typeface="Cambria Math" panose="02040503050406030204" pitchFamily="18" charset="0"/>
                <a:ea typeface="Cambria Math" panose="02040503050406030204" pitchFamily="18" charset="0"/>
                <a:cs typeface="Mongolian Baiti" panose="03000500000000000000" pitchFamily="66" charset="0"/>
              </a:rPr>
              <a:t>Hướng phát triển:</a:t>
            </a:r>
            <a:endParaRPr lang="en-US" sz="1600">
              <a:solidFill>
                <a:schemeClr val="accent4">
                  <a:lumMod val="75000"/>
                </a:schemeClr>
              </a:solidFill>
              <a:latin typeface="Cambria Math" panose="02040503050406030204" pitchFamily="18" charset="0"/>
              <a:ea typeface="Cambria Math" panose="02040503050406030204" pitchFamily="18" charset="0"/>
              <a:cs typeface="Mongolian Baiti" panose="03000500000000000000" pitchFamily="66" charset="0"/>
            </a:endParaRPr>
          </a:p>
          <a:p>
            <a:pPr lvl="1">
              <a:lnSpc>
                <a:spcPct val="130000"/>
              </a:lnSpc>
            </a:pPr>
            <a:r>
              <a:rPr lang="en-US" sz="1400">
                <a:latin typeface="Cambria Math" panose="02040503050406030204" pitchFamily="18" charset="0"/>
                <a:ea typeface="Cambria Math" panose="02040503050406030204" pitchFamily="18" charset="0"/>
                <a:cs typeface="Mongolian Baiti" panose="03000500000000000000" pitchFamily="66" charset="0"/>
                <a:sym typeface="Wingdings" panose="05000000000000000000" pitchFamily="2" charset="2"/>
              </a:rPr>
              <a:t>⍟ </a:t>
            </a:r>
            <a:r>
              <a:rPr lang="en-US" sz="1400">
                <a:latin typeface="Cambria Math" panose="02040503050406030204" pitchFamily="18" charset="0"/>
                <a:ea typeface="Cambria Math" panose="02040503050406030204" pitchFamily="18" charset="0"/>
                <a:cs typeface="Mongolian Baiti" panose="03000500000000000000" pitchFamily="66" charset="0"/>
              </a:rPr>
              <a:t>Hoàn thiện thêm về giao diện</a:t>
            </a:r>
          </a:p>
          <a:p>
            <a:pPr lvl="1">
              <a:lnSpc>
                <a:spcPct val="130000"/>
              </a:lnSpc>
            </a:pPr>
            <a:r>
              <a:rPr lang="en-US" sz="1400">
                <a:latin typeface="Cambria Math" panose="02040503050406030204" pitchFamily="18" charset="0"/>
                <a:ea typeface="Cambria Math" panose="02040503050406030204" pitchFamily="18" charset="0"/>
                <a:cs typeface="Mongolian Baiti" panose="03000500000000000000" pitchFamily="66" charset="0"/>
                <a:sym typeface="Wingdings" panose="05000000000000000000" pitchFamily="2" charset="2"/>
              </a:rPr>
              <a:t>⍟ </a:t>
            </a:r>
            <a:r>
              <a:rPr lang="en-US" sz="1400">
                <a:latin typeface="Cambria Math" panose="02040503050406030204" pitchFamily="18" charset="0"/>
                <a:ea typeface="Cambria Math" panose="02040503050406030204" pitchFamily="18" charset="0"/>
                <a:cs typeface="Mongolian Baiti" panose="03000500000000000000" pitchFamily="66" charset="0"/>
              </a:rPr>
              <a:t>Xây dựng thêm chức năng: đánh giá sản phẩm, quản lý kho,…</a:t>
            </a:r>
          </a:p>
        </p:txBody>
      </p:sp>
    </p:spTree>
    <p:extLst>
      <p:ext uri="{BB962C8B-B14F-4D97-AF65-F5344CB8AC3E}">
        <p14:creationId xmlns:p14="http://schemas.microsoft.com/office/powerpoint/2010/main" val="3980555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Tema de Office">
  <a:themeElements>
    <a:clrScheme name="Delta 02">
      <a:dk1>
        <a:srgbClr val="000000"/>
      </a:dk1>
      <a:lt1>
        <a:srgbClr val="FFFFFF"/>
      </a:lt1>
      <a:dk2>
        <a:srgbClr val="202125"/>
      </a:dk2>
      <a:lt2>
        <a:srgbClr val="FFFCFF"/>
      </a:lt2>
      <a:accent1>
        <a:srgbClr val="8C5E3C"/>
      </a:accent1>
      <a:accent2>
        <a:srgbClr val="406889"/>
      </a:accent2>
      <a:accent3>
        <a:srgbClr val="A4B2AA"/>
      </a:accent3>
      <a:accent4>
        <a:srgbClr val="69C5B6"/>
      </a:accent4>
      <a:accent5>
        <a:srgbClr val="CF6962"/>
      </a:accent5>
      <a:accent6>
        <a:srgbClr val="70364A"/>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200" dirty="0" err="1"/>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Delta 02">
      <a:dk1>
        <a:srgbClr val="000000"/>
      </a:dk1>
      <a:lt1>
        <a:srgbClr val="FFFFFF"/>
      </a:lt1>
      <a:dk2>
        <a:srgbClr val="202125"/>
      </a:dk2>
      <a:lt2>
        <a:srgbClr val="FFFCFF"/>
      </a:lt2>
      <a:accent1>
        <a:srgbClr val="8C5E3C"/>
      </a:accent1>
      <a:accent2>
        <a:srgbClr val="406889"/>
      </a:accent2>
      <a:accent3>
        <a:srgbClr val="A4B2AA"/>
      </a:accent3>
      <a:accent4>
        <a:srgbClr val="69C5B6"/>
      </a:accent4>
      <a:accent5>
        <a:srgbClr val="CF6962"/>
      </a:accent5>
      <a:accent6>
        <a:srgbClr val="70364A"/>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11139</TotalTime>
  <Words>622</Words>
  <Application>Microsoft Office PowerPoint</Application>
  <PresentationFormat>On-screen Show (16:9)</PresentationFormat>
  <Paragraphs>48</Paragraphs>
  <Slides>10</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Arial</vt:lpstr>
      <vt:lpstr>Calibri</vt:lpstr>
      <vt:lpstr>Cambria Math</vt:lpstr>
      <vt:lpstr>iCiel Panton Black</vt:lpstr>
      <vt:lpstr>Lato Regular</vt:lpstr>
      <vt:lpstr>Raleway</vt:lpstr>
      <vt:lpstr>Raleway Black</vt:lpstr>
      <vt:lpstr>Segoe UI Black</vt:lpstr>
      <vt:lpstr>Sitka Banner</vt:lpstr>
      <vt:lpstr>Tema de Office</vt:lpstr>
      <vt:lpstr>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Isaac Rivera</dc:creator>
  <cp:lastModifiedBy>Ngoc Bin</cp:lastModifiedBy>
  <cp:revision>465</cp:revision>
  <dcterms:created xsi:type="dcterms:W3CDTF">2016-05-27T21:17:44Z</dcterms:created>
  <dcterms:modified xsi:type="dcterms:W3CDTF">2021-11-16T08:34:52Z</dcterms:modified>
</cp:coreProperties>
</file>