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305" r:id="rId3"/>
    <p:sldId id="258" r:id="rId4"/>
    <p:sldId id="259" r:id="rId5"/>
    <p:sldId id="261" r:id="rId6"/>
    <p:sldId id="263" r:id="rId7"/>
    <p:sldId id="264" r:id="rId8"/>
    <p:sldId id="266" r:id="rId9"/>
    <p:sldId id="274" r:id="rId10"/>
    <p:sldId id="271" r:id="rId11"/>
    <p:sldId id="280" r:id="rId12"/>
    <p:sldId id="282" r:id="rId13"/>
    <p:sldId id="286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rete Round" panose="020B060402020202020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3FC983-C546-4ED3-8B3F-94A00BAA32B7}">
  <a:tblStyle styleId="{C13FC983-C546-4ED3-8B3F-94A00BAA3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0ba9b38579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0ba9b38579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0ce52cee2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0ce52cee2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0ce52cee2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0ce52cee2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d1aa43d68b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d1aa43d68b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8dede5eb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8dede5eb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ad6db7fc7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ad6db7fc7_0_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ba9b38579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ba9b38579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ad6db7fc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ad6db7fc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0ce52cee2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0ce52cee29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2" hasCustomPrompt="1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1196250" y="3656950"/>
            <a:ext cx="540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/>
          <p:nvPr/>
        </p:nvSpPr>
        <p:spPr>
          <a:xfrm rot="5400000" flipH="1">
            <a:off x="4425051" y="-1282683"/>
            <a:ext cx="2330900" cy="217923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rot="-5400000" flipH="1">
            <a:off x="6556657" y="-239380"/>
            <a:ext cx="626810" cy="85106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-10651533" flipH="1">
            <a:off x="6182088" y="-1153771"/>
            <a:ext cx="1375953" cy="192140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5400000">
            <a:off x="6962868" y="3849015"/>
            <a:ext cx="1995515" cy="1763169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2">
  <p:cSld name="CUSTOM_13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title" idx="2" hasCustomPrompt="1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3045100" y="3505775"/>
            <a:ext cx="468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/>
          <p:nvPr/>
        </p:nvSpPr>
        <p:spPr>
          <a:xfrm rot="-9986465">
            <a:off x="2986705" y="263224"/>
            <a:ext cx="644829" cy="829253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 rot="-5400000" flipH="1">
            <a:off x="6629308" y="4447512"/>
            <a:ext cx="2903576" cy="2714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660111" y="-56838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6456259" y="4705552"/>
            <a:ext cx="572984" cy="77798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rot="-9594276" flipH="1">
            <a:off x="1004142" y="-9557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rot="148348" flipH="1">
            <a:off x="6113839" y="4586742"/>
            <a:ext cx="1257807" cy="175644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3">
  <p:cSld name="CUSTOM_1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3052825" y="2249325"/>
            <a:ext cx="486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2" hasCustomPrompt="1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1"/>
          </p:nvPr>
        </p:nvSpPr>
        <p:spPr>
          <a:xfrm>
            <a:off x="3231025" y="3418088"/>
            <a:ext cx="4686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121126">
            <a:off x="-868657" y="-970601"/>
            <a:ext cx="2698037" cy="2207461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10507337">
            <a:off x="706115" y="4211947"/>
            <a:ext cx="1904127" cy="155790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1370085" y="-480852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 rot="5400000">
            <a:off x="2774138" y="-125950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 rot="4107087">
            <a:off x="2909163" y="-1423488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2156013" y="4520200"/>
            <a:ext cx="1313129" cy="16179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 rot="-5400000">
            <a:off x="2548675" y="4590663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 rot="5400000">
            <a:off x="6707113" y="-442318"/>
            <a:ext cx="1378195" cy="1217726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subTitle" idx="1"/>
          </p:nvPr>
        </p:nvSpPr>
        <p:spPr>
          <a:xfrm>
            <a:off x="720000" y="1518050"/>
            <a:ext cx="37392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2"/>
          </p:nvPr>
        </p:nvSpPr>
        <p:spPr>
          <a:xfrm>
            <a:off x="4684825" y="1518050"/>
            <a:ext cx="37392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/>
          <p:nvPr/>
        </p:nvSpPr>
        <p:spPr>
          <a:xfrm rot="5023203">
            <a:off x="8107432" y="-1657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 rot="10769932">
            <a:off x="7841583" y="-7421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 rot="-5400000">
            <a:off x="3423068" y="4540639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-6692913">
            <a:off x="2151038" y="3992375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9973307">
            <a:off x="281839" y="4509886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rot="129738">
            <a:off x="721931" y="1244945"/>
            <a:ext cx="7704027" cy="334946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17392" y="1569400"/>
            <a:ext cx="100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4833201" y="1567900"/>
            <a:ext cx="114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217392" y="2309974"/>
            <a:ext cx="29520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33188" y="2309075"/>
            <a:ext cx="2952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 rot="-5135544">
            <a:off x="7170149" y="-1232210"/>
            <a:ext cx="2791506" cy="2975121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392794">
            <a:off x="6973883" y="-298209"/>
            <a:ext cx="646915" cy="87836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521380">
            <a:off x="6674792" y="-978011"/>
            <a:ext cx="1278109" cy="157483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4699260">
            <a:off x="353374" y="3872173"/>
            <a:ext cx="733256" cy="912958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-696238" y="-153801"/>
            <a:ext cx="1506595" cy="2045534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5108359">
            <a:off x="-730057" y="1395157"/>
            <a:ext cx="1108907" cy="136623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-98339">
            <a:off x="-67486" y="1767103"/>
            <a:ext cx="480267" cy="652094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rot="-5665778">
            <a:off x="7662245" y="4433534"/>
            <a:ext cx="887743" cy="1205354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-243309">
            <a:off x="6594928" y="4644195"/>
            <a:ext cx="1339682" cy="165058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720000" y="1716300"/>
            <a:ext cx="4614000" cy="25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07372" y="-1593202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-950592" y="-4502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-115617" y="1559423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rot="-1292913">
            <a:off x="-1169162" y="-85988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2966025" y="732875"/>
            <a:ext cx="5592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/>
          <p:nvPr/>
        </p:nvSpPr>
        <p:spPr>
          <a:xfrm rot="-5400000" flipH="1">
            <a:off x="6362528" y="4429023"/>
            <a:ext cx="2130787" cy="1992139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 rot="5890238">
            <a:off x="8074766" y="4075904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 rot="5400000" flipH="1">
            <a:off x="5321981" y="4647288"/>
            <a:ext cx="549284" cy="74580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rot="148387" flipH="1">
            <a:off x="4993756" y="4509893"/>
            <a:ext cx="1205731" cy="168377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accent6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-843113" y="-259307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"/>
          <p:cNvSpPr/>
          <p:nvPr/>
        </p:nvSpPr>
        <p:spPr>
          <a:xfrm rot="10800000" flipH="1">
            <a:off x="6178456" y="-1057092"/>
            <a:ext cx="1205772" cy="168376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accent6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"/>
          <p:cNvSpPr/>
          <p:nvPr/>
        </p:nvSpPr>
        <p:spPr>
          <a:xfrm rot="-5400000" flipH="1">
            <a:off x="6530106" y="-223225"/>
            <a:ext cx="549284" cy="74580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/>
          <p:nvPr/>
        </p:nvSpPr>
        <p:spPr>
          <a:xfrm rot="5400000">
            <a:off x="1266268" y="-615038"/>
            <a:ext cx="1513519" cy="1337294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10625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710625" y="1195840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10625" y="224100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3"/>
          </p:nvPr>
        </p:nvSpPr>
        <p:spPr>
          <a:xfrm>
            <a:off x="3937847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 hasCustomPrompt="1"/>
          </p:nvPr>
        </p:nvSpPr>
        <p:spPr>
          <a:xfrm>
            <a:off x="3937850" y="1195850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3937850" y="2241003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3937847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3937850" y="2984925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710625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9" hasCustomPrompt="1"/>
          </p:nvPr>
        </p:nvSpPr>
        <p:spPr>
          <a:xfrm>
            <a:off x="710625" y="2984925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3"/>
          </p:nvPr>
        </p:nvSpPr>
        <p:spPr>
          <a:xfrm>
            <a:off x="710625" y="403054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846076" y="-344773"/>
            <a:ext cx="1506422" cy="1457479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-8100000">
            <a:off x="7996178" y="-428601"/>
            <a:ext cx="1572201" cy="193720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5"/>
          </p:nvPr>
        </p:nvSpPr>
        <p:spPr>
          <a:xfrm>
            <a:off x="3937850" y="403054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952200" y="2880525"/>
            <a:ext cx="1980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952200" y="3314682"/>
            <a:ext cx="19800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2"/>
          </p:nvPr>
        </p:nvSpPr>
        <p:spPr>
          <a:xfrm>
            <a:off x="3636000" y="2880513"/>
            <a:ext cx="1980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3"/>
          </p:nvPr>
        </p:nvSpPr>
        <p:spPr>
          <a:xfrm>
            <a:off x="3636000" y="3314654"/>
            <a:ext cx="19800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 idx="4"/>
          </p:nvPr>
        </p:nvSpPr>
        <p:spPr>
          <a:xfrm>
            <a:off x="6319800" y="2880513"/>
            <a:ext cx="1980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5"/>
          </p:nvPr>
        </p:nvSpPr>
        <p:spPr>
          <a:xfrm>
            <a:off x="6319800" y="3314638"/>
            <a:ext cx="19800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952200" y="-1387425"/>
            <a:ext cx="2164686" cy="177108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 rot="-5400000">
            <a:off x="471829" y="4456158"/>
            <a:ext cx="1530113" cy="135207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 rot="-5779075">
            <a:off x="5742841" y="4586984"/>
            <a:ext cx="653061" cy="88670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-958667" y="-349758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 rot="2347016">
            <a:off x="8398905" y="226110"/>
            <a:ext cx="1824882" cy="1493121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 rot="10019787">
            <a:off x="2483315" y="-1072571"/>
            <a:ext cx="1213498" cy="149522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 rot="-6332028">
            <a:off x="8704350" y="1550438"/>
            <a:ext cx="632296" cy="81412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-5801112">
            <a:off x="4710850" y="4150416"/>
            <a:ext cx="1882378" cy="2788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3" r:id="rId9"/>
    <p:sldLayoutId id="2147483667" r:id="rId10"/>
    <p:sldLayoutId id="2147483668" r:id="rId11"/>
    <p:sldLayoutId id="2147483669" r:id="rId12"/>
    <p:sldLayoutId id="2147483676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4736468" y="3519173"/>
            <a:ext cx="4021480" cy="62103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2607764" y="501268"/>
            <a:ext cx="5309663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BÁO CÁO TH</a:t>
            </a:r>
            <a:r>
              <a:rPr lang="vi-VN" dirty="0"/>
              <a:t>ỰC TẬP </a:t>
            </a:r>
            <a:br>
              <a:rPr lang="vi-VN" dirty="0"/>
            </a:br>
            <a:r>
              <a:rPr lang="vi-VN" dirty="0"/>
              <a:t>TỐT NGHIỆP</a:t>
            </a:r>
            <a:endParaRPr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334122" y="3636855"/>
            <a:ext cx="4196172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001841</a:t>
            </a:r>
            <a:r>
              <a:rPr lang="en-US" dirty="0"/>
              <a:t>3035</a:t>
            </a:r>
            <a:r>
              <a:rPr lang="vi-VN" dirty="0"/>
              <a:t> – Đặng Ngọc Bin</a:t>
            </a:r>
            <a:endParaRPr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2"/>
          <p:cNvSpPr txBox="1">
            <a:spLocks noGrp="1"/>
          </p:cNvSpPr>
          <p:nvPr>
            <p:ph type="subTitle" idx="1"/>
          </p:nvPr>
        </p:nvSpPr>
        <p:spPr>
          <a:xfrm>
            <a:off x="1217392" y="1569400"/>
            <a:ext cx="1008000" cy="6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  <p:sp>
        <p:nvSpPr>
          <p:cNvPr id="817" name="Google Shape;817;p52"/>
          <p:cNvSpPr txBox="1">
            <a:spLocks noGrp="1"/>
          </p:cNvSpPr>
          <p:nvPr>
            <p:ph type="subTitle" idx="2"/>
          </p:nvPr>
        </p:nvSpPr>
        <p:spPr>
          <a:xfrm>
            <a:off x="4833201" y="1567900"/>
            <a:ext cx="1149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02.</a:t>
            </a:r>
            <a:endParaRPr/>
          </a:p>
        </p:txBody>
      </p:sp>
      <p:sp>
        <p:nvSpPr>
          <p:cNvPr id="818" name="Google Shape;818;p52"/>
          <p:cNvSpPr txBox="1">
            <a:spLocks noGrp="1"/>
          </p:cNvSpPr>
          <p:nvPr>
            <p:ph type="subTitle" idx="3"/>
          </p:nvPr>
        </p:nvSpPr>
        <p:spPr>
          <a:xfrm>
            <a:off x="1217392" y="2309974"/>
            <a:ext cx="2952000" cy="17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quá trình thực tập còn nhiều kiến thức bị hạn chế </a:t>
            </a:r>
            <a:endParaRPr dirty="0"/>
          </a:p>
        </p:txBody>
      </p:sp>
      <p:sp>
        <p:nvSpPr>
          <p:cNvPr id="819" name="Google Shape;819;p52"/>
          <p:cNvSpPr txBox="1">
            <a:spLocks noGrp="1"/>
          </p:cNvSpPr>
          <p:nvPr>
            <p:ph type="subTitle" idx="4"/>
          </p:nvPr>
        </p:nvSpPr>
        <p:spPr>
          <a:xfrm>
            <a:off x="4833188" y="2309075"/>
            <a:ext cx="29520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Còn thiếu kinh nghiệm trong việc phân tích nghiệp vụ và luồng dữ liệu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1"/>
          <p:cNvSpPr/>
          <p:nvPr/>
        </p:nvSpPr>
        <p:spPr>
          <a:xfrm rot="10800000" flipH="1">
            <a:off x="6236241" y="-11911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61"/>
          <p:cNvSpPr txBox="1">
            <a:spLocks noGrp="1"/>
          </p:cNvSpPr>
          <p:nvPr>
            <p:ph type="title"/>
          </p:nvPr>
        </p:nvSpPr>
        <p:spPr>
          <a:xfrm>
            <a:off x="3052825" y="2249325"/>
            <a:ext cx="486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Kiến nghị</a:t>
            </a:r>
            <a:endParaRPr dirty="0"/>
          </a:p>
        </p:txBody>
      </p:sp>
      <p:sp>
        <p:nvSpPr>
          <p:cNvPr id="1287" name="Google Shape;1287;p61"/>
          <p:cNvSpPr/>
          <p:nvPr/>
        </p:nvSpPr>
        <p:spPr>
          <a:xfrm rot="89">
            <a:off x="3231026" y="3329375"/>
            <a:ext cx="4797770" cy="584990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61"/>
          <p:cNvSpPr txBox="1">
            <a:spLocks noGrp="1"/>
          </p:cNvSpPr>
          <p:nvPr>
            <p:ph type="title" idx="2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04.</a:t>
            </a:r>
            <a:endParaRPr/>
          </a:p>
        </p:txBody>
      </p:sp>
      <p:sp>
        <p:nvSpPr>
          <p:cNvPr id="1290" name="Google Shape;1290;p61"/>
          <p:cNvSpPr/>
          <p:nvPr/>
        </p:nvSpPr>
        <p:spPr>
          <a:xfrm rot="1402871">
            <a:off x="2911231" y="1886072"/>
            <a:ext cx="570711" cy="7338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3"/>
          <p:cNvSpPr/>
          <p:nvPr/>
        </p:nvSpPr>
        <p:spPr>
          <a:xfrm rot="-5635589">
            <a:off x="5338841" y="1827056"/>
            <a:ext cx="3132144" cy="425266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63"/>
          <p:cNvSpPr/>
          <p:nvPr/>
        </p:nvSpPr>
        <p:spPr>
          <a:xfrm>
            <a:off x="5544751" y="4059625"/>
            <a:ext cx="3152818" cy="14664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63"/>
          <p:cNvSpPr txBox="1">
            <a:spLocks noGrp="1"/>
          </p:cNvSpPr>
          <p:nvPr>
            <p:ph type="body" idx="1"/>
          </p:nvPr>
        </p:nvSpPr>
        <p:spPr>
          <a:xfrm>
            <a:off x="720000" y="1716300"/>
            <a:ext cx="4614000" cy="25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Đào tạo kiến thức mới tương đương cho sinh viên trường.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Cho sinh viên cọ xác dự án thực tế nhiều hơn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Trang bị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các</a:t>
            </a:r>
            <a:r>
              <a:rPr lang="vi-VN" dirty="0">
                <a:solidFill>
                  <a:schemeClr val="dk1"/>
                </a:solidFill>
              </a:rPr>
              <a:t> trang thiết bị hiện đại để sinh viên dễ dàng tìm hiểu, nghiê</a:t>
            </a: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vi-VN" dirty="0">
                <a:solidFill>
                  <a:schemeClr val="dk1"/>
                </a:solidFill>
              </a:rPr>
              <a:t> cứu và thực hiện các dự án của bản thân.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Đào tạo song song giữa lý th</a:t>
            </a:r>
            <a:r>
              <a:rPr lang="en-US" dirty="0" err="1">
                <a:solidFill>
                  <a:schemeClr val="dk1"/>
                </a:solidFill>
              </a:rPr>
              <a:t>uyết</a:t>
            </a:r>
            <a:r>
              <a:rPr lang="vi-VN" dirty="0">
                <a:solidFill>
                  <a:schemeClr val="dk1"/>
                </a:solidFill>
              </a:rPr>
              <a:t> và thực hành.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29" name="Google Shape;1329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Kiến nghị</a:t>
            </a:r>
            <a:endParaRPr dirty="0"/>
          </a:p>
        </p:txBody>
      </p:sp>
      <p:grpSp>
        <p:nvGrpSpPr>
          <p:cNvPr id="1330" name="Google Shape;1330;p63"/>
          <p:cNvGrpSpPr/>
          <p:nvPr/>
        </p:nvGrpSpPr>
        <p:grpSpPr>
          <a:xfrm>
            <a:off x="5762567" y="1597052"/>
            <a:ext cx="2480608" cy="2485915"/>
            <a:chOff x="4715950" y="2543150"/>
            <a:chExt cx="327175" cy="327875"/>
          </a:xfrm>
        </p:grpSpPr>
        <p:sp>
          <p:nvSpPr>
            <p:cNvPr id="1331" name="Google Shape;1331;p63"/>
            <p:cNvSpPr/>
            <p:nvPr/>
          </p:nvSpPr>
          <p:spPr>
            <a:xfrm>
              <a:off x="4887225" y="2616000"/>
              <a:ext cx="93300" cy="23025"/>
            </a:xfrm>
            <a:custGeom>
              <a:avLst/>
              <a:gdLst/>
              <a:ahLst/>
              <a:cxnLst/>
              <a:rect l="l" t="t" r="r" b="b"/>
              <a:pathLst>
                <a:path w="3732" h="921" extrusionOk="0">
                  <a:moveTo>
                    <a:pt x="3450" y="0"/>
                  </a:moveTo>
                  <a:lnTo>
                    <a:pt x="102" y="103"/>
                  </a:lnTo>
                  <a:lnTo>
                    <a:pt x="0" y="921"/>
                  </a:lnTo>
                  <a:lnTo>
                    <a:pt x="3732" y="92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3"/>
            <p:cNvSpPr/>
            <p:nvPr/>
          </p:nvSpPr>
          <p:spPr>
            <a:xfrm>
              <a:off x="4893600" y="2623025"/>
              <a:ext cx="15375" cy="10250"/>
            </a:xfrm>
            <a:custGeom>
              <a:avLst/>
              <a:gdLst/>
              <a:ahLst/>
              <a:cxnLst/>
              <a:rect l="l" t="t" r="r" b="b"/>
              <a:pathLst>
                <a:path w="615" h="410" extrusionOk="0">
                  <a:moveTo>
                    <a:pt x="332" y="1"/>
                  </a:moveTo>
                  <a:cubicBezTo>
                    <a:pt x="163" y="1"/>
                    <a:pt x="1" y="118"/>
                    <a:pt x="1" y="231"/>
                  </a:cubicBezTo>
                  <a:cubicBezTo>
                    <a:pt x="1" y="344"/>
                    <a:pt x="137" y="410"/>
                    <a:pt x="308" y="410"/>
                  </a:cubicBezTo>
                  <a:cubicBezTo>
                    <a:pt x="477" y="410"/>
                    <a:pt x="614" y="282"/>
                    <a:pt x="614" y="205"/>
                  </a:cubicBezTo>
                  <a:lnTo>
                    <a:pt x="613" y="205"/>
                  </a:lnTo>
                  <a:cubicBezTo>
                    <a:pt x="613" y="91"/>
                    <a:pt x="502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3"/>
            <p:cNvSpPr/>
            <p:nvPr/>
          </p:nvSpPr>
          <p:spPr>
            <a:xfrm>
              <a:off x="4913375" y="2620475"/>
              <a:ext cx="55000" cy="5775"/>
            </a:xfrm>
            <a:custGeom>
              <a:avLst/>
              <a:gdLst/>
              <a:ahLst/>
              <a:cxnLst/>
              <a:rect l="l" t="t" r="r" b="b"/>
              <a:pathLst>
                <a:path w="2200" h="231" extrusionOk="0">
                  <a:moveTo>
                    <a:pt x="2174" y="0"/>
                  </a:moveTo>
                  <a:lnTo>
                    <a:pt x="1" y="103"/>
                  </a:lnTo>
                  <a:lnTo>
                    <a:pt x="1" y="230"/>
                  </a:lnTo>
                  <a:lnTo>
                    <a:pt x="2200" y="179"/>
                  </a:lnTo>
                  <a:lnTo>
                    <a:pt x="2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3"/>
            <p:cNvSpPr/>
            <p:nvPr/>
          </p:nvSpPr>
          <p:spPr>
            <a:xfrm>
              <a:off x="4912775" y="2627500"/>
              <a:ext cx="56250" cy="4500"/>
            </a:xfrm>
            <a:custGeom>
              <a:avLst/>
              <a:gdLst/>
              <a:ahLst/>
              <a:cxnLst/>
              <a:rect l="l" t="t" r="r" b="b"/>
              <a:pathLst>
                <a:path w="2250" h="180" extrusionOk="0">
                  <a:moveTo>
                    <a:pt x="2224" y="1"/>
                  </a:moveTo>
                  <a:lnTo>
                    <a:pt x="1" y="77"/>
                  </a:lnTo>
                  <a:lnTo>
                    <a:pt x="1" y="180"/>
                  </a:lnTo>
                  <a:lnTo>
                    <a:pt x="2249" y="128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3"/>
            <p:cNvSpPr/>
            <p:nvPr/>
          </p:nvSpPr>
          <p:spPr>
            <a:xfrm>
              <a:off x="4776625" y="2543150"/>
              <a:ext cx="97200" cy="26250"/>
            </a:xfrm>
            <a:custGeom>
              <a:avLst/>
              <a:gdLst/>
              <a:ahLst/>
              <a:cxnLst/>
              <a:rect l="l" t="t" r="r" b="b"/>
              <a:pathLst>
                <a:path w="3888" h="1050" extrusionOk="0">
                  <a:moveTo>
                    <a:pt x="3810" y="1"/>
                  </a:moveTo>
                  <a:lnTo>
                    <a:pt x="1" y="206"/>
                  </a:lnTo>
                  <a:lnTo>
                    <a:pt x="1" y="1049"/>
                  </a:lnTo>
                  <a:lnTo>
                    <a:pt x="666" y="997"/>
                  </a:lnTo>
                  <a:lnTo>
                    <a:pt x="3887" y="946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3"/>
            <p:cNvSpPr/>
            <p:nvPr/>
          </p:nvSpPr>
          <p:spPr>
            <a:xfrm>
              <a:off x="4782375" y="2551425"/>
              <a:ext cx="12175" cy="12850"/>
            </a:xfrm>
            <a:custGeom>
              <a:avLst/>
              <a:gdLst/>
              <a:ahLst/>
              <a:cxnLst/>
              <a:rect l="l" t="t" r="r" b="b"/>
              <a:pathLst>
                <a:path w="487" h="514" extrusionOk="0">
                  <a:moveTo>
                    <a:pt x="461" y="1"/>
                  </a:moveTo>
                  <a:lnTo>
                    <a:pt x="26" y="28"/>
                  </a:lnTo>
                  <a:lnTo>
                    <a:pt x="1" y="514"/>
                  </a:lnTo>
                  <a:lnTo>
                    <a:pt x="487" y="488"/>
                  </a:lnTo>
                  <a:lnTo>
                    <a:pt x="231" y="257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3"/>
            <p:cNvSpPr/>
            <p:nvPr/>
          </p:nvSpPr>
          <p:spPr>
            <a:xfrm>
              <a:off x="4853325" y="2547625"/>
              <a:ext cx="14100" cy="12175"/>
            </a:xfrm>
            <a:custGeom>
              <a:avLst/>
              <a:gdLst/>
              <a:ahLst/>
              <a:cxnLst/>
              <a:rect l="l" t="t" r="r" b="b"/>
              <a:pathLst>
                <a:path w="564" h="487" extrusionOk="0">
                  <a:moveTo>
                    <a:pt x="512" y="1"/>
                  </a:moveTo>
                  <a:lnTo>
                    <a:pt x="1" y="27"/>
                  </a:lnTo>
                  <a:lnTo>
                    <a:pt x="359" y="231"/>
                  </a:lnTo>
                  <a:lnTo>
                    <a:pt x="103" y="487"/>
                  </a:lnTo>
                  <a:lnTo>
                    <a:pt x="563" y="461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3"/>
            <p:cNvSpPr/>
            <p:nvPr/>
          </p:nvSpPr>
          <p:spPr>
            <a:xfrm>
              <a:off x="4795175" y="2548875"/>
              <a:ext cx="60750" cy="13500"/>
            </a:xfrm>
            <a:custGeom>
              <a:avLst/>
              <a:gdLst/>
              <a:ahLst/>
              <a:cxnLst/>
              <a:rect l="l" t="t" r="r" b="b"/>
              <a:pathLst>
                <a:path w="2430" h="540" extrusionOk="0">
                  <a:moveTo>
                    <a:pt x="2122" y="1"/>
                  </a:moveTo>
                  <a:lnTo>
                    <a:pt x="154" y="104"/>
                  </a:lnTo>
                  <a:lnTo>
                    <a:pt x="0" y="334"/>
                  </a:lnTo>
                  <a:lnTo>
                    <a:pt x="154" y="539"/>
                  </a:lnTo>
                  <a:lnTo>
                    <a:pt x="2148" y="437"/>
                  </a:lnTo>
                  <a:lnTo>
                    <a:pt x="2429" y="232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3"/>
            <p:cNvSpPr/>
            <p:nvPr/>
          </p:nvSpPr>
          <p:spPr>
            <a:xfrm>
              <a:off x="4792625" y="2561700"/>
              <a:ext cx="92025" cy="28125"/>
            </a:xfrm>
            <a:custGeom>
              <a:avLst/>
              <a:gdLst/>
              <a:ahLst/>
              <a:cxnLst/>
              <a:rect l="l" t="t" r="r" b="b"/>
              <a:pathLst>
                <a:path w="3681" h="1125" extrusionOk="0">
                  <a:moveTo>
                    <a:pt x="3578" y="0"/>
                  </a:moveTo>
                  <a:lnTo>
                    <a:pt x="26" y="255"/>
                  </a:lnTo>
                  <a:lnTo>
                    <a:pt x="0" y="1124"/>
                  </a:lnTo>
                  <a:lnTo>
                    <a:pt x="0" y="1124"/>
                  </a:lnTo>
                  <a:lnTo>
                    <a:pt x="2734" y="971"/>
                  </a:lnTo>
                  <a:lnTo>
                    <a:pt x="3680" y="919"/>
                  </a:lnTo>
                  <a:lnTo>
                    <a:pt x="35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3"/>
            <p:cNvSpPr/>
            <p:nvPr/>
          </p:nvSpPr>
          <p:spPr>
            <a:xfrm>
              <a:off x="4808600" y="2569375"/>
              <a:ext cx="57550" cy="13400"/>
            </a:xfrm>
            <a:custGeom>
              <a:avLst/>
              <a:gdLst/>
              <a:ahLst/>
              <a:cxnLst/>
              <a:rect l="l" t="t" r="r" b="b"/>
              <a:pathLst>
                <a:path w="2302" h="536" extrusionOk="0">
                  <a:moveTo>
                    <a:pt x="1969" y="0"/>
                  </a:moveTo>
                  <a:lnTo>
                    <a:pt x="358" y="101"/>
                  </a:lnTo>
                  <a:cubicBezTo>
                    <a:pt x="358" y="280"/>
                    <a:pt x="0" y="280"/>
                    <a:pt x="0" y="280"/>
                  </a:cubicBezTo>
                  <a:lnTo>
                    <a:pt x="0" y="408"/>
                  </a:lnTo>
                  <a:cubicBezTo>
                    <a:pt x="435" y="408"/>
                    <a:pt x="486" y="536"/>
                    <a:pt x="486" y="536"/>
                  </a:cubicBezTo>
                  <a:lnTo>
                    <a:pt x="1918" y="459"/>
                  </a:lnTo>
                  <a:cubicBezTo>
                    <a:pt x="1918" y="295"/>
                    <a:pt x="2163" y="279"/>
                    <a:pt x="2261" y="279"/>
                  </a:cubicBezTo>
                  <a:cubicBezTo>
                    <a:pt x="2286" y="279"/>
                    <a:pt x="2301" y="280"/>
                    <a:pt x="2301" y="280"/>
                  </a:cubicBezTo>
                  <a:lnTo>
                    <a:pt x="2301" y="152"/>
                  </a:lnTo>
                  <a:cubicBezTo>
                    <a:pt x="1943" y="152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3"/>
            <p:cNvSpPr/>
            <p:nvPr/>
          </p:nvSpPr>
          <p:spPr>
            <a:xfrm>
              <a:off x="4864850" y="2568050"/>
              <a:ext cx="7050" cy="3875"/>
            </a:xfrm>
            <a:custGeom>
              <a:avLst/>
              <a:gdLst/>
              <a:ahLst/>
              <a:cxnLst/>
              <a:rect l="l" t="t" r="r" b="b"/>
              <a:pathLst>
                <a:path w="282" h="155" extrusionOk="0">
                  <a:moveTo>
                    <a:pt x="0" y="1"/>
                  </a:moveTo>
                  <a:lnTo>
                    <a:pt x="281" y="154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3"/>
            <p:cNvSpPr/>
            <p:nvPr/>
          </p:nvSpPr>
          <p:spPr>
            <a:xfrm>
              <a:off x="4864850" y="2575725"/>
              <a:ext cx="7675" cy="5150"/>
            </a:xfrm>
            <a:custGeom>
              <a:avLst/>
              <a:gdLst/>
              <a:ahLst/>
              <a:cxnLst/>
              <a:rect l="l" t="t" r="r" b="b"/>
              <a:pathLst>
                <a:path w="307" h="206" extrusionOk="0">
                  <a:moveTo>
                    <a:pt x="281" y="1"/>
                  </a:moveTo>
                  <a:lnTo>
                    <a:pt x="0" y="205"/>
                  </a:lnTo>
                  <a:lnTo>
                    <a:pt x="307" y="180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3"/>
            <p:cNvSpPr/>
            <p:nvPr/>
          </p:nvSpPr>
          <p:spPr>
            <a:xfrm>
              <a:off x="4874425" y="2568050"/>
              <a:ext cx="5150" cy="11525"/>
            </a:xfrm>
            <a:custGeom>
              <a:avLst/>
              <a:gdLst/>
              <a:ahLst/>
              <a:cxnLst/>
              <a:rect l="l" t="t" r="r" b="b"/>
              <a:pathLst>
                <a:path w="206" h="461" extrusionOk="0">
                  <a:moveTo>
                    <a:pt x="1" y="1"/>
                  </a:moveTo>
                  <a:lnTo>
                    <a:pt x="52" y="461"/>
                  </a:lnTo>
                  <a:lnTo>
                    <a:pt x="205" y="43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3"/>
            <p:cNvSpPr/>
            <p:nvPr/>
          </p:nvSpPr>
          <p:spPr>
            <a:xfrm>
              <a:off x="4804750" y="2571900"/>
              <a:ext cx="7700" cy="3850"/>
            </a:xfrm>
            <a:custGeom>
              <a:avLst/>
              <a:gdLst/>
              <a:ahLst/>
              <a:cxnLst/>
              <a:rect l="l" t="t" r="r" b="b"/>
              <a:pathLst>
                <a:path w="308" h="154" extrusionOk="0">
                  <a:moveTo>
                    <a:pt x="1" y="0"/>
                  </a:moveTo>
                  <a:lnTo>
                    <a:pt x="1" y="154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3"/>
            <p:cNvSpPr/>
            <p:nvPr/>
          </p:nvSpPr>
          <p:spPr>
            <a:xfrm>
              <a:off x="4805400" y="2580875"/>
              <a:ext cx="8325" cy="3850"/>
            </a:xfrm>
            <a:custGeom>
              <a:avLst/>
              <a:gdLst/>
              <a:ahLst/>
              <a:cxnLst/>
              <a:rect l="l" t="t" r="r" b="b"/>
              <a:pathLst>
                <a:path w="333" h="154" extrusionOk="0">
                  <a:moveTo>
                    <a:pt x="0" y="1"/>
                  </a:moveTo>
                  <a:lnTo>
                    <a:pt x="0" y="154"/>
                  </a:lnTo>
                  <a:lnTo>
                    <a:pt x="33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3"/>
            <p:cNvSpPr/>
            <p:nvPr/>
          </p:nvSpPr>
          <p:spPr>
            <a:xfrm>
              <a:off x="4797075" y="2571275"/>
              <a:ext cx="5150" cy="14700"/>
            </a:xfrm>
            <a:custGeom>
              <a:avLst/>
              <a:gdLst/>
              <a:ahLst/>
              <a:cxnLst/>
              <a:rect l="l" t="t" r="r" b="b"/>
              <a:pathLst>
                <a:path w="206" h="588" extrusionOk="0">
                  <a:moveTo>
                    <a:pt x="206" y="1"/>
                  </a:moveTo>
                  <a:lnTo>
                    <a:pt x="27" y="2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206" y="56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3"/>
            <p:cNvSpPr/>
            <p:nvPr/>
          </p:nvSpPr>
          <p:spPr>
            <a:xfrm>
              <a:off x="4781750" y="2603850"/>
              <a:ext cx="94575" cy="21750"/>
            </a:xfrm>
            <a:custGeom>
              <a:avLst/>
              <a:gdLst/>
              <a:ahLst/>
              <a:cxnLst/>
              <a:rect l="l" t="t" r="r" b="b"/>
              <a:pathLst>
                <a:path w="3783" h="870" extrusionOk="0">
                  <a:moveTo>
                    <a:pt x="3706" y="1"/>
                  </a:moveTo>
                  <a:lnTo>
                    <a:pt x="3247" y="26"/>
                  </a:lnTo>
                  <a:lnTo>
                    <a:pt x="0" y="77"/>
                  </a:lnTo>
                  <a:lnTo>
                    <a:pt x="0" y="870"/>
                  </a:lnTo>
                  <a:lnTo>
                    <a:pt x="3783" y="614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3"/>
            <p:cNvSpPr/>
            <p:nvPr/>
          </p:nvSpPr>
          <p:spPr>
            <a:xfrm>
              <a:off x="4787525" y="2610875"/>
              <a:ext cx="4500" cy="9625"/>
            </a:xfrm>
            <a:custGeom>
              <a:avLst/>
              <a:gdLst/>
              <a:ahLst/>
              <a:cxnLst/>
              <a:rect l="l" t="t" r="r" b="b"/>
              <a:pathLst>
                <a:path w="180" h="385" extrusionOk="0">
                  <a:moveTo>
                    <a:pt x="1" y="1"/>
                  </a:moveTo>
                  <a:lnTo>
                    <a:pt x="1" y="384"/>
                  </a:lnTo>
                  <a:lnTo>
                    <a:pt x="180" y="35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3"/>
            <p:cNvSpPr/>
            <p:nvPr/>
          </p:nvSpPr>
          <p:spPr>
            <a:xfrm>
              <a:off x="4793900" y="2610875"/>
              <a:ext cx="3200" cy="8350"/>
            </a:xfrm>
            <a:custGeom>
              <a:avLst/>
              <a:gdLst/>
              <a:ahLst/>
              <a:cxnLst/>
              <a:rect l="l" t="t" r="r" b="b"/>
              <a:pathLst>
                <a:path w="128" h="334" extrusionOk="0">
                  <a:moveTo>
                    <a:pt x="0" y="1"/>
                  </a:moveTo>
                  <a:lnTo>
                    <a:pt x="0" y="333"/>
                  </a:lnTo>
                  <a:lnTo>
                    <a:pt x="128" y="33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3"/>
            <p:cNvSpPr/>
            <p:nvPr/>
          </p:nvSpPr>
          <p:spPr>
            <a:xfrm>
              <a:off x="4869325" y="2607050"/>
              <a:ext cx="3850" cy="8975"/>
            </a:xfrm>
            <a:custGeom>
              <a:avLst/>
              <a:gdLst/>
              <a:ahLst/>
              <a:cxnLst/>
              <a:rect l="l" t="t" r="r" b="b"/>
              <a:pathLst>
                <a:path w="154" h="359" extrusionOk="0">
                  <a:moveTo>
                    <a:pt x="0" y="0"/>
                  </a:moveTo>
                  <a:lnTo>
                    <a:pt x="0" y="358"/>
                  </a:lnTo>
                  <a:lnTo>
                    <a:pt x="154" y="35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3"/>
            <p:cNvSpPr/>
            <p:nvPr/>
          </p:nvSpPr>
          <p:spPr>
            <a:xfrm>
              <a:off x="4861650" y="2607050"/>
              <a:ext cx="5775" cy="8975"/>
            </a:xfrm>
            <a:custGeom>
              <a:avLst/>
              <a:gdLst/>
              <a:ahLst/>
              <a:cxnLst/>
              <a:rect l="l" t="t" r="r" b="b"/>
              <a:pathLst>
                <a:path w="231" h="359" extrusionOk="0">
                  <a:moveTo>
                    <a:pt x="0" y="0"/>
                  </a:moveTo>
                  <a:lnTo>
                    <a:pt x="0" y="358"/>
                  </a:lnTo>
                  <a:lnTo>
                    <a:pt x="230" y="35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3"/>
            <p:cNvSpPr/>
            <p:nvPr/>
          </p:nvSpPr>
          <p:spPr>
            <a:xfrm>
              <a:off x="4805325" y="2610875"/>
              <a:ext cx="48750" cy="5150"/>
            </a:xfrm>
            <a:custGeom>
              <a:avLst/>
              <a:gdLst/>
              <a:ahLst/>
              <a:cxnLst/>
              <a:rect l="l" t="t" r="r" b="b"/>
              <a:pathLst>
                <a:path w="1950" h="206" extrusionOk="0">
                  <a:moveTo>
                    <a:pt x="1233" y="1"/>
                  </a:moveTo>
                  <a:cubicBezTo>
                    <a:pt x="1151" y="1"/>
                    <a:pt x="1064" y="1"/>
                    <a:pt x="975" y="1"/>
                  </a:cubicBezTo>
                  <a:cubicBezTo>
                    <a:pt x="515" y="1"/>
                    <a:pt x="1" y="99"/>
                    <a:pt x="3" y="154"/>
                  </a:cubicBezTo>
                  <a:cubicBezTo>
                    <a:pt x="7" y="202"/>
                    <a:pt x="306" y="205"/>
                    <a:pt x="717" y="205"/>
                  </a:cubicBezTo>
                  <a:cubicBezTo>
                    <a:pt x="799" y="205"/>
                    <a:pt x="885" y="205"/>
                    <a:pt x="975" y="205"/>
                  </a:cubicBezTo>
                  <a:cubicBezTo>
                    <a:pt x="1333" y="205"/>
                    <a:pt x="1949" y="109"/>
                    <a:pt x="1947" y="52"/>
                  </a:cubicBezTo>
                  <a:cubicBezTo>
                    <a:pt x="1943" y="5"/>
                    <a:pt x="1644" y="1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3"/>
            <p:cNvSpPr/>
            <p:nvPr/>
          </p:nvSpPr>
          <p:spPr>
            <a:xfrm>
              <a:off x="4765800" y="2585950"/>
              <a:ext cx="97150" cy="23675"/>
            </a:xfrm>
            <a:custGeom>
              <a:avLst/>
              <a:gdLst/>
              <a:ahLst/>
              <a:cxnLst/>
              <a:rect l="l" t="t" r="r" b="b"/>
              <a:pathLst>
                <a:path w="3886" h="947" extrusionOk="0">
                  <a:moveTo>
                    <a:pt x="3809" y="1"/>
                  </a:moveTo>
                  <a:lnTo>
                    <a:pt x="1" y="205"/>
                  </a:lnTo>
                  <a:lnTo>
                    <a:pt x="50" y="947"/>
                  </a:lnTo>
                  <a:lnTo>
                    <a:pt x="3885" y="742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3"/>
            <p:cNvSpPr/>
            <p:nvPr/>
          </p:nvSpPr>
          <p:spPr>
            <a:xfrm>
              <a:off x="4772800" y="2594900"/>
              <a:ext cx="17925" cy="8975"/>
            </a:xfrm>
            <a:custGeom>
              <a:avLst/>
              <a:gdLst/>
              <a:ahLst/>
              <a:cxnLst/>
              <a:rect l="l" t="t" r="r" b="b"/>
              <a:pathLst>
                <a:path w="717" h="359" extrusionOk="0">
                  <a:moveTo>
                    <a:pt x="231" y="1"/>
                  </a:moveTo>
                  <a:lnTo>
                    <a:pt x="0" y="205"/>
                  </a:lnTo>
                  <a:lnTo>
                    <a:pt x="384" y="359"/>
                  </a:lnTo>
                  <a:lnTo>
                    <a:pt x="716" y="18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3"/>
            <p:cNvSpPr/>
            <p:nvPr/>
          </p:nvSpPr>
          <p:spPr>
            <a:xfrm>
              <a:off x="4794525" y="2589800"/>
              <a:ext cx="61400" cy="7675"/>
            </a:xfrm>
            <a:custGeom>
              <a:avLst/>
              <a:gdLst/>
              <a:ahLst/>
              <a:cxnLst/>
              <a:rect l="l" t="t" r="r" b="b"/>
              <a:pathLst>
                <a:path w="2456" h="307" extrusionOk="0">
                  <a:moveTo>
                    <a:pt x="2430" y="0"/>
                  </a:moveTo>
                  <a:lnTo>
                    <a:pt x="1" y="205"/>
                  </a:lnTo>
                  <a:lnTo>
                    <a:pt x="1" y="307"/>
                  </a:lnTo>
                  <a:lnTo>
                    <a:pt x="2455" y="153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3"/>
            <p:cNvSpPr/>
            <p:nvPr/>
          </p:nvSpPr>
          <p:spPr>
            <a:xfrm>
              <a:off x="4794525" y="2596175"/>
              <a:ext cx="61400" cy="7100"/>
            </a:xfrm>
            <a:custGeom>
              <a:avLst/>
              <a:gdLst/>
              <a:ahLst/>
              <a:cxnLst/>
              <a:rect l="l" t="t" r="r" b="b"/>
              <a:pathLst>
                <a:path w="2456" h="284" extrusionOk="0">
                  <a:moveTo>
                    <a:pt x="2455" y="1"/>
                  </a:moveTo>
                  <a:lnTo>
                    <a:pt x="1" y="181"/>
                  </a:lnTo>
                  <a:lnTo>
                    <a:pt x="1" y="283"/>
                  </a:lnTo>
                  <a:lnTo>
                    <a:pt x="2455" y="181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3"/>
            <p:cNvSpPr/>
            <p:nvPr/>
          </p:nvSpPr>
          <p:spPr>
            <a:xfrm>
              <a:off x="4774725" y="2617925"/>
              <a:ext cx="107400" cy="24300"/>
            </a:xfrm>
            <a:custGeom>
              <a:avLst/>
              <a:gdLst/>
              <a:ahLst/>
              <a:cxnLst/>
              <a:rect l="l" t="t" r="r" b="b"/>
              <a:pathLst>
                <a:path w="4296" h="972" extrusionOk="0">
                  <a:moveTo>
                    <a:pt x="4168" y="0"/>
                  </a:moveTo>
                  <a:lnTo>
                    <a:pt x="128" y="232"/>
                  </a:lnTo>
                  <a:lnTo>
                    <a:pt x="0" y="972"/>
                  </a:lnTo>
                  <a:lnTo>
                    <a:pt x="4296" y="895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3"/>
            <p:cNvSpPr/>
            <p:nvPr/>
          </p:nvSpPr>
          <p:spPr>
            <a:xfrm>
              <a:off x="4783675" y="2628150"/>
              <a:ext cx="16000" cy="8975"/>
            </a:xfrm>
            <a:custGeom>
              <a:avLst/>
              <a:gdLst/>
              <a:ahLst/>
              <a:cxnLst/>
              <a:rect l="l" t="t" r="r" b="b"/>
              <a:pathLst>
                <a:path w="640" h="359" extrusionOk="0">
                  <a:moveTo>
                    <a:pt x="232" y="0"/>
                  </a:moveTo>
                  <a:lnTo>
                    <a:pt x="0" y="205"/>
                  </a:lnTo>
                  <a:lnTo>
                    <a:pt x="358" y="358"/>
                  </a:lnTo>
                  <a:lnTo>
                    <a:pt x="639" y="154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3"/>
            <p:cNvSpPr/>
            <p:nvPr/>
          </p:nvSpPr>
          <p:spPr>
            <a:xfrm>
              <a:off x="4859725" y="2624950"/>
              <a:ext cx="16000" cy="9600"/>
            </a:xfrm>
            <a:custGeom>
              <a:avLst/>
              <a:gdLst/>
              <a:ahLst/>
              <a:cxnLst/>
              <a:rect l="l" t="t" r="r" b="b"/>
              <a:pathLst>
                <a:path w="640" h="384" extrusionOk="0">
                  <a:moveTo>
                    <a:pt x="359" y="0"/>
                  </a:moveTo>
                  <a:lnTo>
                    <a:pt x="1" y="230"/>
                  </a:lnTo>
                  <a:lnTo>
                    <a:pt x="359" y="384"/>
                  </a:lnTo>
                  <a:lnTo>
                    <a:pt x="640" y="205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3"/>
            <p:cNvSpPr/>
            <p:nvPr/>
          </p:nvSpPr>
          <p:spPr>
            <a:xfrm>
              <a:off x="4803475" y="2627500"/>
              <a:ext cx="53075" cy="6425"/>
            </a:xfrm>
            <a:custGeom>
              <a:avLst/>
              <a:gdLst/>
              <a:ahLst/>
              <a:cxnLst/>
              <a:rect l="l" t="t" r="r" b="b"/>
              <a:pathLst>
                <a:path w="2123" h="257" extrusionOk="0">
                  <a:moveTo>
                    <a:pt x="2072" y="1"/>
                  </a:moveTo>
                  <a:lnTo>
                    <a:pt x="26" y="103"/>
                  </a:lnTo>
                  <a:lnTo>
                    <a:pt x="1" y="256"/>
                  </a:lnTo>
                  <a:lnTo>
                    <a:pt x="2123" y="231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3"/>
            <p:cNvSpPr/>
            <p:nvPr/>
          </p:nvSpPr>
          <p:spPr>
            <a:xfrm>
              <a:off x="4715950" y="2636450"/>
              <a:ext cx="51750" cy="56275"/>
            </a:xfrm>
            <a:custGeom>
              <a:avLst/>
              <a:gdLst/>
              <a:ahLst/>
              <a:cxnLst/>
              <a:rect l="l" t="t" r="r" b="b"/>
              <a:pathLst>
                <a:path w="2070" h="2251" extrusionOk="0">
                  <a:moveTo>
                    <a:pt x="1841" y="0"/>
                  </a:moveTo>
                  <a:lnTo>
                    <a:pt x="921" y="1177"/>
                  </a:lnTo>
                  <a:lnTo>
                    <a:pt x="0" y="2020"/>
                  </a:lnTo>
                  <a:lnTo>
                    <a:pt x="128" y="2250"/>
                  </a:lnTo>
                  <a:lnTo>
                    <a:pt x="2070" y="537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3"/>
            <p:cNvSpPr/>
            <p:nvPr/>
          </p:nvSpPr>
          <p:spPr>
            <a:xfrm>
              <a:off x="4983050" y="2630700"/>
              <a:ext cx="60075" cy="47950"/>
            </a:xfrm>
            <a:custGeom>
              <a:avLst/>
              <a:gdLst/>
              <a:ahLst/>
              <a:cxnLst/>
              <a:rect l="l" t="t" r="r" b="b"/>
              <a:pathLst>
                <a:path w="2403" h="1918" extrusionOk="0">
                  <a:moveTo>
                    <a:pt x="205" y="0"/>
                  </a:moveTo>
                  <a:lnTo>
                    <a:pt x="1" y="411"/>
                  </a:lnTo>
                  <a:lnTo>
                    <a:pt x="2301" y="1918"/>
                  </a:lnTo>
                  <a:lnTo>
                    <a:pt x="2403" y="1688"/>
                  </a:lnTo>
                  <a:lnTo>
                    <a:pt x="1201" y="87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3"/>
            <p:cNvSpPr/>
            <p:nvPr/>
          </p:nvSpPr>
          <p:spPr>
            <a:xfrm>
              <a:off x="4759375" y="2630700"/>
              <a:ext cx="240375" cy="240325"/>
            </a:xfrm>
            <a:custGeom>
              <a:avLst/>
              <a:gdLst/>
              <a:ahLst/>
              <a:cxnLst/>
              <a:rect l="l" t="t" r="r" b="b"/>
              <a:pathLst>
                <a:path w="9615" h="9613" extrusionOk="0">
                  <a:moveTo>
                    <a:pt x="9152" y="0"/>
                  </a:moveTo>
                  <a:lnTo>
                    <a:pt x="4269" y="333"/>
                  </a:lnTo>
                  <a:lnTo>
                    <a:pt x="103" y="230"/>
                  </a:lnTo>
                  <a:lnTo>
                    <a:pt x="179" y="6953"/>
                  </a:lnTo>
                  <a:lnTo>
                    <a:pt x="0" y="9612"/>
                  </a:lnTo>
                  <a:lnTo>
                    <a:pt x="9614" y="9612"/>
                  </a:lnTo>
                  <a:lnTo>
                    <a:pt x="91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3"/>
            <p:cNvSpPr/>
            <p:nvPr/>
          </p:nvSpPr>
          <p:spPr>
            <a:xfrm>
              <a:off x="4915950" y="2810275"/>
              <a:ext cx="67800" cy="46050"/>
            </a:xfrm>
            <a:custGeom>
              <a:avLst/>
              <a:gdLst/>
              <a:ahLst/>
              <a:cxnLst/>
              <a:rect l="l" t="t" r="r" b="b"/>
              <a:pathLst>
                <a:path w="2712" h="1842" extrusionOk="0">
                  <a:moveTo>
                    <a:pt x="2480" y="1"/>
                  </a:moveTo>
                  <a:lnTo>
                    <a:pt x="53" y="154"/>
                  </a:lnTo>
                  <a:lnTo>
                    <a:pt x="0" y="1841"/>
                  </a:lnTo>
                  <a:lnTo>
                    <a:pt x="2712" y="184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3"/>
            <p:cNvSpPr/>
            <p:nvPr/>
          </p:nvSpPr>
          <p:spPr>
            <a:xfrm>
              <a:off x="4776625" y="2849875"/>
              <a:ext cx="37750" cy="8325"/>
            </a:xfrm>
            <a:custGeom>
              <a:avLst/>
              <a:gdLst/>
              <a:ahLst/>
              <a:cxnLst/>
              <a:rect l="l" t="t" r="r" b="b"/>
              <a:pathLst>
                <a:path w="1510" h="333" extrusionOk="0">
                  <a:moveTo>
                    <a:pt x="1484" y="0"/>
                  </a:moveTo>
                  <a:lnTo>
                    <a:pt x="26" y="53"/>
                  </a:lnTo>
                  <a:lnTo>
                    <a:pt x="1" y="333"/>
                  </a:lnTo>
                  <a:lnTo>
                    <a:pt x="1509" y="333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3"/>
            <p:cNvSpPr/>
            <p:nvPr/>
          </p:nvSpPr>
          <p:spPr>
            <a:xfrm>
              <a:off x="4784975" y="2814100"/>
              <a:ext cx="21125" cy="30725"/>
            </a:xfrm>
            <a:custGeom>
              <a:avLst/>
              <a:gdLst/>
              <a:ahLst/>
              <a:cxnLst/>
              <a:rect l="l" t="t" r="r" b="b"/>
              <a:pathLst>
                <a:path w="845" h="1229" extrusionOk="0">
                  <a:moveTo>
                    <a:pt x="410" y="1"/>
                  </a:moveTo>
                  <a:lnTo>
                    <a:pt x="1" y="615"/>
                  </a:lnTo>
                  <a:lnTo>
                    <a:pt x="282" y="615"/>
                  </a:lnTo>
                  <a:lnTo>
                    <a:pt x="178" y="1228"/>
                  </a:lnTo>
                  <a:lnTo>
                    <a:pt x="690" y="1228"/>
                  </a:lnTo>
                  <a:lnTo>
                    <a:pt x="613" y="563"/>
                  </a:lnTo>
                  <a:lnTo>
                    <a:pt x="844" y="56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3"/>
            <p:cNvSpPr/>
            <p:nvPr/>
          </p:nvSpPr>
          <p:spPr>
            <a:xfrm>
              <a:off x="4809875" y="2680525"/>
              <a:ext cx="143175" cy="86950"/>
            </a:xfrm>
            <a:custGeom>
              <a:avLst/>
              <a:gdLst/>
              <a:ahLst/>
              <a:cxnLst/>
              <a:rect l="l" t="t" r="r" b="b"/>
              <a:pathLst>
                <a:path w="5727" h="3478" extrusionOk="0">
                  <a:moveTo>
                    <a:pt x="5215" y="0"/>
                  </a:moveTo>
                  <a:lnTo>
                    <a:pt x="154" y="308"/>
                  </a:lnTo>
                  <a:lnTo>
                    <a:pt x="0" y="3477"/>
                  </a:lnTo>
                  <a:lnTo>
                    <a:pt x="5726" y="3247"/>
                  </a:lnTo>
                  <a:lnTo>
                    <a:pt x="5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3"/>
            <p:cNvSpPr/>
            <p:nvPr/>
          </p:nvSpPr>
          <p:spPr>
            <a:xfrm>
              <a:off x="4885925" y="2735500"/>
              <a:ext cx="5800" cy="18550"/>
            </a:xfrm>
            <a:custGeom>
              <a:avLst/>
              <a:gdLst/>
              <a:ahLst/>
              <a:cxnLst/>
              <a:rect l="l" t="t" r="r" b="b"/>
              <a:pathLst>
                <a:path w="232" h="742" extrusionOk="0">
                  <a:moveTo>
                    <a:pt x="231" y="0"/>
                  </a:moveTo>
                  <a:lnTo>
                    <a:pt x="1" y="26"/>
                  </a:lnTo>
                  <a:lnTo>
                    <a:pt x="1" y="742"/>
                  </a:lnTo>
                  <a:lnTo>
                    <a:pt x="231" y="71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3"/>
            <p:cNvSpPr/>
            <p:nvPr/>
          </p:nvSpPr>
          <p:spPr>
            <a:xfrm>
              <a:off x="4894875" y="2734850"/>
              <a:ext cx="7700" cy="18550"/>
            </a:xfrm>
            <a:custGeom>
              <a:avLst/>
              <a:gdLst/>
              <a:ahLst/>
              <a:cxnLst/>
              <a:rect l="l" t="t" r="r" b="b"/>
              <a:pathLst>
                <a:path w="308" h="742" extrusionOk="0">
                  <a:moveTo>
                    <a:pt x="282" y="1"/>
                  </a:moveTo>
                  <a:lnTo>
                    <a:pt x="1" y="26"/>
                  </a:lnTo>
                  <a:lnTo>
                    <a:pt x="1" y="742"/>
                  </a:lnTo>
                  <a:lnTo>
                    <a:pt x="308" y="716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3"/>
            <p:cNvSpPr/>
            <p:nvPr/>
          </p:nvSpPr>
          <p:spPr>
            <a:xfrm>
              <a:off x="4905750" y="2734850"/>
              <a:ext cx="5150" cy="17925"/>
            </a:xfrm>
            <a:custGeom>
              <a:avLst/>
              <a:gdLst/>
              <a:ahLst/>
              <a:cxnLst/>
              <a:rect l="l" t="t" r="r" b="b"/>
              <a:pathLst>
                <a:path w="206" h="717" extrusionOk="0">
                  <a:moveTo>
                    <a:pt x="1" y="1"/>
                  </a:moveTo>
                  <a:lnTo>
                    <a:pt x="1" y="716"/>
                  </a:lnTo>
                  <a:lnTo>
                    <a:pt x="205" y="69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3"/>
            <p:cNvSpPr/>
            <p:nvPr/>
          </p:nvSpPr>
          <p:spPr>
            <a:xfrm>
              <a:off x="4912775" y="2734200"/>
              <a:ext cx="10875" cy="17925"/>
            </a:xfrm>
            <a:custGeom>
              <a:avLst/>
              <a:gdLst/>
              <a:ahLst/>
              <a:cxnLst/>
              <a:rect l="l" t="t" r="r" b="b"/>
              <a:pathLst>
                <a:path w="435" h="717" extrusionOk="0">
                  <a:moveTo>
                    <a:pt x="332" y="1"/>
                  </a:moveTo>
                  <a:lnTo>
                    <a:pt x="1" y="27"/>
                  </a:lnTo>
                  <a:lnTo>
                    <a:pt x="25" y="717"/>
                  </a:lnTo>
                  <a:lnTo>
                    <a:pt x="434" y="691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3"/>
            <p:cNvSpPr/>
            <p:nvPr/>
          </p:nvSpPr>
          <p:spPr>
            <a:xfrm>
              <a:off x="4924250" y="2733575"/>
              <a:ext cx="8975" cy="17925"/>
            </a:xfrm>
            <a:custGeom>
              <a:avLst/>
              <a:gdLst/>
              <a:ahLst/>
              <a:cxnLst/>
              <a:rect l="l" t="t" r="r" b="b"/>
              <a:pathLst>
                <a:path w="359" h="717" extrusionOk="0">
                  <a:moveTo>
                    <a:pt x="231" y="0"/>
                  </a:moveTo>
                  <a:lnTo>
                    <a:pt x="1" y="26"/>
                  </a:lnTo>
                  <a:lnTo>
                    <a:pt x="52" y="716"/>
                  </a:lnTo>
                  <a:lnTo>
                    <a:pt x="359" y="69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3"/>
            <p:cNvSpPr/>
            <p:nvPr/>
          </p:nvSpPr>
          <p:spPr>
            <a:xfrm>
              <a:off x="4933225" y="2733575"/>
              <a:ext cx="5150" cy="16650"/>
            </a:xfrm>
            <a:custGeom>
              <a:avLst/>
              <a:gdLst/>
              <a:ahLst/>
              <a:cxnLst/>
              <a:rect l="l" t="t" r="r" b="b"/>
              <a:pathLst>
                <a:path w="206" h="666" extrusionOk="0">
                  <a:moveTo>
                    <a:pt x="1" y="0"/>
                  </a:moveTo>
                  <a:lnTo>
                    <a:pt x="103" y="665"/>
                  </a:lnTo>
                  <a:lnTo>
                    <a:pt x="206" y="6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3"/>
            <p:cNvSpPr/>
            <p:nvPr/>
          </p:nvSpPr>
          <p:spPr>
            <a:xfrm>
              <a:off x="4938325" y="2733575"/>
              <a:ext cx="5125" cy="16650"/>
            </a:xfrm>
            <a:custGeom>
              <a:avLst/>
              <a:gdLst/>
              <a:ahLst/>
              <a:cxnLst/>
              <a:rect l="l" t="t" r="r" b="b"/>
              <a:pathLst>
                <a:path w="205" h="666" extrusionOk="0">
                  <a:moveTo>
                    <a:pt x="0" y="0"/>
                  </a:moveTo>
                  <a:lnTo>
                    <a:pt x="102" y="665"/>
                  </a:lnTo>
                  <a:lnTo>
                    <a:pt x="205" y="64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3"/>
            <p:cNvSpPr/>
            <p:nvPr/>
          </p:nvSpPr>
          <p:spPr>
            <a:xfrm>
              <a:off x="4823925" y="2695850"/>
              <a:ext cx="63950" cy="12825"/>
            </a:xfrm>
            <a:custGeom>
              <a:avLst/>
              <a:gdLst/>
              <a:ahLst/>
              <a:cxnLst/>
              <a:rect l="l" t="t" r="r" b="b"/>
              <a:pathLst>
                <a:path w="2558" h="513" extrusionOk="0">
                  <a:moveTo>
                    <a:pt x="2455" y="1"/>
                  </a:moveTo>
                  <a:lnTo>
                    <a:pt x="52" y="105"/>
                  </a:lnTo>
                  <a:lnTo>
                    <a:pt x="1" y="512"/>
                  </a:lnTo>
                  <a:lnTo>
                    <a:pt x="2558" y="410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3"/>
            <p:cNvSpPr/>
            <p:nvPr/>
          </p:nvSpPr>
          <p:spPr>
            <a:xfrm>
              <a:off x="4823300" y="2715025"/>
              <a:ext cx="50525" cy="10900"/>
            </a:xfrm>
            <a:custGeom>
              <a:avLst/>
              <a:gdLst/>
              <a:ahLst/>
              <a:cxnLst/>
              <a:rect l="l" t="t" r="r" b="b"/>
              <a:pathLst>
                <a:path w="2021" h="436" extrusionOk="0">
                  <a:moveTo>
                    <a:pt x="1995" y="1"/>
                  </a:moveTo>
                  <a:lnTo>
                    <a:pt x="0" y="52"/>
                  </a:lnTo>
                  <a:lnTo>
                    <a:pt x="0" y="436"/>
                  </a:lnTo>
                  <a:lnTo>
                    <a:pt x="2020" y="359"/>
                  </a:lnTo>
                  <a:lnTo>
                    <a:pt x="1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3"/>
            <p:cNvSpPr/>
            <p:nvPr/>
          </p:nvSpPr>
          <p:spPr>
            <a:xfrm>
              <a:off x="4825850" y="2816025"/>
              <a:ext cx="35825" cy="17275"/>
            </a:xfrm>
            <a:custGeom>
              <a:avLst/>
              <a:gdLst/>
              <a:ahLst/>
              <a:cxnLst/>
              <a:rect l="l" t="t" r="r" b="b"/>
              <a:pathLst>
                <a:path w="1433" h="691" extrusionOk="0">
                  <a:moveTo>
                    <a:pt x="742" y="1"/>
                  </a:moveTo>
                  <a:cubicBezTo>
                    <a:pt x="256" y="1"/>
                    <a:pt x="1" y="691"/>
                    <a:pt x="1" y="691"/>
                  </a:cubicBezTo>
                  <a:lnTo>
                    <a:pt x="1432" y="691"/>
                  </a:lnTo>
                  <a:cubicBezTo>
                    <a:pt x="1432" y="691"/>
                    <a:pt x="1177" y="1"/>
                    <a:pt x="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3"/>
            <p:cNvSpPr/>
            <p:nvPr/>
          </p:nvSpPr>
          <p:spPr>
            <a:xfrm>
              <a:off x="4827775" y="2828825"/>
              <a:ext cx="19200" cy="28100"/>
            </a:xfrm>
            <a:custGeom>
              <a:avLst/>
              <a:gdLst/>
              <a:ahLst/>
              <a:cxnLst/>
              <a:rect l="l" t="t" r="r" b="b"/>
              <a:pathLst>
                <a:path w="768" h="1124" extrusionOk="0">
                  <a:moveTo>
                    <a:pt x="537" y="0"/>
                  </a:moveTo>
                  <a:lnTo>
                    <a:pt x="537" y="690"/>
                  </a:lnTo>
                  <a:cubicBezTo>
                    <a:pt x="537" y="690"/>
                    <a:pt x="512" y="919"/>
                    <a:pt x="358" y="919"/>
                  </a:cubicBezTo>
                  <a:cubicBezTo>
                    <a:pt x="281" y="919"/>
                    <a:pt x="128" y="716"/>
                    <a:pt x="128" y="716"/>
                  </a:cubicBezTo>
                  <a:lnTo>
                    <a:pt x="0" y="842"/>
                  </a:lnTo>
                  <a:cubicBezTo>
                    <a:pt x="0" y="842"/>
                    <a:pt x="179" y="1124"/>
                    <a:pt x="358" y="1124"/>
                  </a:cubicBezTo>
                  <a:cubicBezTo>
                    <a:pt x="639" y="1124"/>
                    <a:pt x="742" y="893"/>
                    <a:pt x="742" y="716"/>
                  </a:cubicBezTo>
                  <a:cubicBezTo>
                    <a:pt x="742" y="538"/>
                    <a:pt x="767" y="0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1379;p63"/>
          <p:cNvGrpSpPr/>
          <p:nvPr/>
        </p:nvGrpSpPr>
        <p:grpSpPr>
          <a:xfrm rot="-427090">
            <a:off x="5565398" y="3754456"/>
            <a:ext cx="1039234" cy="397873"/>
            <a:chOff x="1322228" y="3044306"/>
            <a:chExt cx="1113994" cy="426496"/>
          </a:xfrm>
        </p:grpSpPr>
        <p:sp>
          <p:nvSpPr>
            <p:cNvPr id="1380" name="Google Shape;1380;p63"/>
            <p:cNvSpPr/>
            <p:nvPr/>
          </p:nvSpPr>
          <p:spPr>
            <a:xfrm>
              <a:off x="1322228" y="3226419"/>
              <a:ext cx="1021128" cy="244383"/>
            </a:xfrm>
            <a:custGeom>
              <a:avLst/>
              <a:gdLst/>
              <a:ahLst/>
              <a:cxnLst/>
              <a:rect l="l" t="t" r="r" b="b"/>
              <a:pathLst>
                <a:path w="7609" h="1821" extrusionOk="0">
                  <a:moveTo>
                    <a:pt x="7609" y="0"/>
                  </a:moveTo>
                  <a:lnTo>
                    <a:pt x="309" y="924"/>
                  </a:lnTo>
                  <a:lnTo>
                    <a:pt x="1" y="1589"/>
                  </a:lnTo>
                  <a:lnTo>
                    <a:pt x="207" y="1820"/>
                  </a:lnTo>
                  <a:lnTo>
                    <a:pt x="488" y="1282"/>
                  </a:lnTo>
                  <a:lnTo>
                    <a:pt x="7609" y="258"/>
                  </a:lnTo>
                  <a:lnTo>
                    <a:pt x="7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3"/>
            <p:cNvSpPr/>
            <p:nvPr/>
          </p:nvSpPr>
          <p:spPr>
            <a:xfrm>
              <a:off x="1384229" y="3250575"/>
              <a:ext cx="1051994" cy="220226"/>
            </a:xfrm>
            <a:custGeom>
              <a:avLst/>
              <a:gdLst/>
              <a:ahLst/>
              <a:cxnLst/>
              <a:rect l="l" t="t" r="r" b="b"/>
              <a:pathLst>
                <a:path w="7839" h="1641" extrusionOk="0">
                  <a:moveTo>
                    <a:pt x="0" y="1"/>
                  </a:moveTo>
                  <a:lnTo>
                    <a:pt x="0" y="257"/>
                  </a:lnTo>
                  <a:lnTo>
                    <a:pt x="7198" y="1051"/>
                  </a:lnTo>
                  <a:lnTo>
                    <a:pt x="7505" y="1640"/>
                  </a:lnTo>
                  <a:lnTo>
                    <a:pt x="7838" y="1461"/>
                  </a:lnTo>
                  <a:lnTo>
                    <a:pt x="7505" y="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3"/>
            <p:cNvSpPr/>
            <p:nvPr/>
          </p:nvSpPr>
          <p:spPr>
            <a:xfrm>
              <a:off x="1769249" y="3126975"/>
              <a:ext cx="199555" cy="137558"/>
            </a:xfrm>
            <a:custGeom>
              <a:avLst/>
              <a:gdLst/>
              <a:ahLst/>
              <a:cxnLst/>
              <a:rect l="l" t="t" r="r" b="b"/>
              <a:pathLst>
                <a:path w="1487" h="1025" extrusionOk="0">
                  <a:moveTo>
                    <a:pt x="975" y="0"/>
                  </a:moveTo>
                  <a:lnTo>
                    <a:pt x="334" y="26"/>
                  </a:lnTo>
                  <a:lnTo>
                    <a:pt x="1" y="692"/>
                  </a:lnTo>
                  <a:lnTo>
                    <a:pt x="1" y="1024"/>
                  </a:lnTo>
                  <a:lnTo>
                    <a:pt x="462" y="332"/>
                  </a:lnTo>
                  <a:lnTo>
                    <a:pt x="871" y="281"/>
                  </a:lnTo>
                  <a:lnTo>
                    <a:pt x="1486" y="972"/>
                  </a:lnTo>
                  <a:lnTo>
                    <a:pt x="1486" y="716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3"/>
            <p:cNvSpPr/>
            <p:nvPr/>
          </p:nvSpPr>
          <p:spPr>
            <a:xfrm>
              <a:off x="1930691" y="3044306"/>
              <a:ext cx="426353" cy="426227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1"/>
                  </a:moveTo>
                  <a:cubicBezTo>
                    <a:pt x="820" y="1"/>
                    <a:pt x="1" y="872"/>
                    <a:pt x="1" y="1588"/>
                  </a:cubicBezTo>
                  <a:cubicBezTo>
                    <a:pt x="1" y="2465"/>
                    <a:pt x="820" y="3176"/>
                    <a:pt x="1487" y="3176"/>
                  </a:cubicBezTo>
                  <a:cubicBezTo>
                    <a:pt x="2363" y="3176"/>
                    <a:pt x="3177" y="2517"/>
                    <a:pt x="3177" y="1640"/>
                  </a:cubicBezTo>
                  <a:cubicBezTo>
                    <a:pt x="3177" y="872"/>
                    <a:pt x="2281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3"/>
            <p:cNvSpPr/>
            <p:nvPr/>
          </p:nvSpPr>
          <p:spPr>
            <a:xfrm>
              <a:off x="1965181" y="3078662"/>
              <a:ext cx="357643" cy="357515"/>
            </a:xfrm>
            <a:custGeom>
              <a:avLst/>
              <a:gdLst/>
              <a:ahLst/>
              <a:cxnLst/>
              <a:rect l="l" t="t" r="r" b="b"/>
              <a:pathLst>
                <a:path w="2665" h="2664" extrusionOk="0">
                  <a:moveTo>
                    <a:pt x="1332" y="1"/>
                  </a:moveTo>
                  <a:cubicBezTo>
                    <a:pt x="596" y="1"/>
                    <a:pt x="1" y="769"/>
                    <a:pt x="1" y="1333"/>
                  </a:cubicBezTo>
                  <a:cubicBezTo>
                    <a:pt x="1" y="2067"/>
                    <a:pt x="512" y="2664"/>
                    <a:pt x="1383" y="2664"/>
                  </a:cubicBezTo>
                  <a:cubicBezTo>
                    <a:pt x="2119" y="2664"/>
                    <a:pt x="2664" y="2119"/>
                    <a:pt x="2664" y="1384"/>
                  </a:cubicBezTo>
                  <a:cubicBezTo>
                    <a:pt x="2664" y="718"/>
                    <a:pt x="1998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3"/>
            <p:cNvSpPr/>
            <p:nvPr/>
          </p:nvSpPr>
          <p:spPr>
            <a:xfrm>
              <a:off x="2003025" y="3164820"/>
              <a:ext cx="206265" cy="165069"/>
            </a:xfrm>
            <a:custGeom>
              <a:avLst/>
              <a:gdLst/>
              <a:ahLst/>
              <a:cxnLst/>
              <a:rect l="l" t="t" r="r" b="b"/>
              <a:pathLst>
                <a:path w="1537" h="1230" extrusionOk="0">
                  <a:moveTo>
                    <a:pt x="1408" y="1"/>
                  </a:moveTo>
                  <a:lnTo>
                    <a:pt x="0" y="870"/>
                  </a:lnTo>
                  <a:lnTo>
                    <a:pt x="230" y="1229"/>
                  </a:lnTo>
                  <a:lnTo>
                    <a:pt x="1537" y="178"/>
                  </a:lnTo>
                  <a:lnTo>
                    <a:pt x="14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/>
            <p:cNvSpPr/>
            <p:nvPr/>
          </p:nvSpPr>
          <p:spPr>
            <a:xfrm>
              <a:off x="2154134" y="3216354"/>
              <a:ext cx="123867" cy="109912"/>
            </a:xfrm>
            <a:custGeom>
              <a:avLst/>
              <a:gdLst/>
              <a:ahLst/>
              <a:cxnLst/>
              <a:rect l="l" t="t" r="r" b="b"/>
              <a:pathLst>
                <a:path w="923" h="819" extrusionOk="0">
                  <a:moveTo>
                    <a:pt x="743" y="0"/>
                  </a:moveTo>
                  <a:lnTo>
                    <a:pt x="1" y="691"/>
                  </a:lnTo>
                  <a:lnTo>
                    <a:pt x="103" y="818"/>
                  </a:lnTo>
                  <a:lnTo>
                    <a:pt x="922" y="154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3"/>
            <p:cNvSpPr/>
            <p:nvPr/>
          </p:nvSpPr>
          <p:spPr>
            <a:xfrm>
              <a:off x="1367051" y="3044306"/>
              <a:ext cx="426353" cy="426496"/>
            </a:xfrm>
            <a:custGeom>
              <a:avLst/>
              <a:gdLst/>
              <a:ahLst/>
              <a:cxnLst/>
              <a:rect l="l" t="t" r="r" b="b"/>
              <a:pathLst>
                <a:path w="3177" h="3178" extrusionOk="0">
                  <a:moveTo>
                    <a:pt x="1589" y="1"/>
                  </a:moveTo>
                  <a:cubicBezTo>
                    <a:pt x="846" y="1"/>
                    <a:pt x="1" y="923"/>
                    <a:pt x="1" y="1589"/>
                  </a:cubicBezTo>
                  <a:cubicBezTo>
                    <a:pt x="1" y="2465"/>
                    <a:pt x="814" y="3177"/>
                    <a:pt x="1691" y="3177"/>
                  </a:cubicBezTo>
                  <a:cubicBezTo>
                    <a:pt x="2408" y="3177"/>
                    <a:pt x="3177" y="2465"/>
                    <a:pt x="3177" y="1589"/>
                  </a:cubicBezTo>
                  <a:cubicBezTo>
                    <a:pt x="3177" y="897"/>
                    <a:pt x="2383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3"/>
            <p:cNvSpPr/>
            <p:nvPr/>
          </p:nvSpPr>
          <p:spPr>
            <a:xfrm>
              <a:off x="1401541" y="3078662"/>
              <a:ext cx="357509" cy="357515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1332" y="1"/>
                  </a:moveTo>
                  <a:cubicBezTo>
                    <a:pt x="717" y="1"/>
                    <a:pt x="1" y="692"/>
                    <a:pt x="1" y="1333"/>
                  </a:cubicBezTo>
                  <a:cubicBezTo>
                    <a:pt x="1" y="1947"/>
                    <a:pt x="545" y="2664"/>
                    <a:pt x="1280" y="2664"/>
                  </a:cubicBezTo>
                  <a:cubicBezTo>
                    <a:pt x="2016" y="2664"/>
                    <a:pt x="2664" y="2253"/>
                    <a:pt x="2664" y="1384"/>
                  </a:cubicBezTo>
                  <a:cubicBezTo>
                    <a:pt x="2664" y="648"/>
                    <a:pt x="2067" y="1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3"/>
            <p:cNvSpPr/>
            <p:nvPr/>
          </p:nvSpPr>
          <p:spPr>
            <a:xfrm>
              <a:off x="1442740" y="3154352"/>
              <a:ext cx="206400" cy="178892"/>
            </a:xfrm>
            <a:custGeom>
              <a:avLst/>
              <a:gdLst/>
              <a:ahLst/>
              <a:cxnLst/>
              <a:rect l="l" t="t" r="r" b="b"/>
              <a:pathLst>
                <a:path w="1538" h="1333" extrusionOk="0">
                  <a:moveTo>
                    <a:pt x="1409" y="1"/>
                  </a:moveTo>
                  <a:lnTo>
                    <a:pt x="0" y="999"/>
                  </a:lnTo>
                  <a:lnTo>
                    <a:pt x="205" y="1333"/>
                  </a:lnTo>
                  <a:lnTo>
                    <a:pt x="1537" y="205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3"/>
            <p:cNvSpPr/>
            <p:nvPr/>
          </p:nvSpPr>
          <p:spPr>
            <a:xfrm>
              <a:off x="1566472" y="3209509"/>
              <a:ext cx="151243" cy="123735"/>
            </a:xfrm>
            <a:custGeom>
              <a:avLst/>
              <a:gdLst/>
              <a:ahLst/>
              <a:cxnLst/>
              <a:rect l="l" t="t" r="r" b="b"/>
              <a:pathLst>
                <a:path w="1127" h="922" extrusionOk="0">
                  <a:moveTo>
                    <a:pt x="999" y="0"/>
                  </a:moveTo>
                  <a:lnTo>
                    <a:pt x="0" y="818"/>
                  </a:lnTo>
                  <a:lnTo>
                    <a:pt x="103" y="922"/>
                  </a:lnTo>
                  <a:lnTo>
                    <a:pt x="1127" y="20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3"/>
            <p:cNvSpPr/>
            <p:nvPr/>
          </p:nvSpPr>
          <p:spPr>
            <a:xfrm>
              <a:off x="2332889" y="3209509"/>
              <a:ext cx="68979" cy="68846"/>
            </a:xfrm>
            <a:custGeom>
              <a:avLst/>
              <a:gdLst/>
              <a:ahLst/>
              <a:cxnLst/>
              <a:rect l="l" t="t" r="r" b="b"/>
              <a:pathLst>
                <a:path w="514" h="513" extrusionOk="0">
                  <a:moveTo>
                    <a:pt x="1" y="0"/>
                  </a:moveTo>
                  <a:lnTo>
                    <a:pt x="52" y="513"/>
                  </a:lnTo>
                  <a:lnTo>
                    <a:pt x="514" y="358"/>
                  </a:lnTo>
                  <a:lnTo>
                    <a:pt x="487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3"/>
            <p:cNvSpPr/>
            <p:nvPr/>
          </p:nvSpPr>
          <p:spPr>
            <a:xfrm>
              <a:off x="1322497" y="3236887"/>
              <a:ext cx="68845" cy="68712"/>
            </a:xfrm>
            <a:custGeom>
              <a:avLst/>
              <a:gdLst/>
              <a:ahLst/>
              <a:cxnLst/>
              <a:rect l="l" t="t" r="r" b="b"/>
              <a:pathLst>
                <a:path w="513" h="512" extrusionOk="0">
                  <a:moveTo>
                    <a:pt x="513" y="1"/>
                  </a:moveTo>
                  <a:lnTo>
                    <a:pt x="26" y="52"/>
                  </a:lnTo>
                  <a:lnTo>
                    <a:pt x="0" y="410"/>
                  </a:lnTo>
                  <a:lnTo>
                    <a:pt x="513" y="51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63"/>
          <p:cNvGrpSpPr/>
          <p:nvPr/>
        </p:nvGrpSpPr>
        <p:grpSpPr>
          <a:xfrm>
            <a:off x="7763398" y="2999856"/>
            <a:ext cx="317844" cy="1130228"/>
            <a:chOff x="2573509" y="2301898"/>
            <a:chExt cx="494930" cy="1759932"/>
          </a:xfrm>
        </p:grpSpPr>
        <p:sp>
          <p:nvSpPr>
            <p:cNvPr id="1394" name="Google Shape;1394;p63"/>
            <p:cNvSpPr/>
            <p:nvPr/>
          </p:nvSpPr>
          <p:spPr>
            <a:xfrm>
              <a:off x="2573509" y="2439456"/>
              <a:ext cx="257798" cy="1622374"/>
            </a:xfrm>
            <a:custGeom>
              <a:avLst/>
              <a:gdLst/>
              <a:ahLst/>
              <a:cxnLst/>
              <a:rect l="l" t="t" r="r" b="b"/>
              <a:pathLst>
                <a:path w="1921" h="12089" extrusionOk="0">
                  <a:moveTo>
                    <a:pt x="1921" y="1"/>
                  </a:moveTo>
                  <a:lnTo>
                    <a:pt x="154" y="129"/>
                  </a:lnTo>
                  <a:lnTo>
                    <a:pt x="0" y="12089"/>
                  </a:lnTo>
                  <a:lnTo>
                    <a:pt x="1921" y="12089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3"/>
            <p:cNvSpPr/>
            <p:nvPr/>
          </p:nvSpPr>
          <p:spPr>
            <a:xfrm>
              <a:off x="2648930" y="2807170"/>
              <a:ext cx="113802" cy="962500"/>
            </a:xfrm>
            <a:custGeom>
              <a:avLst/>
              <a:gdLst/>
              <a:ahLst/>
              <a:cxnLst/>
              <a:rect l="l" t="t" r="r" b="b"/>
              <a:pathLst>
                <a:path w="848" h="7172" extrusionOk="0">
                  <a:moveTo>
                    <a:pt x="424" y="1"/>
                  </a:moveTo>
                  <a:cubicBezTo>
                    <a:pt x="191" y="1"/>
                    <a:pt x="1" y="1811"/>
                    <a:pt x="1" y="3791"/>
                  </a:cubicBezTo>
                  <a:cubicBezTo>
                    <a:pt x="1" y="6326"/>
                    <a:pt x="156" y="7171"/>
                    <a:pt x="424" y="7171"/>
                  </a:cubicBezTo>
                  <a:cubicBezTo>
                    <a:pt x="718" y="7171"/>
                    <a:pt x="848" y="5566"/>
                    <a:pt x="848" y="3586"/>
                  </a:cubicBezTo>
                  <a:cubicBezTo>
                    <a:pt x="848" y="1998"/>
                    <a:pt x="657" y="1"/>
                    <a:pt x="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3"/>
            <p:cNvSpPr/>
            <p:nvPr/>
          </p:nvSpPr>
          <p:spPr>
            <a:xfrm>
              <a:off x="2639133" y="2569900"/>
              <a:ext cx="116754" cy="134337"/>
            </a:xfrm>
            <a:custGeom>
              <a:avLst/>
              <a:gdLst/>
              <a:ahLst/>
              <a:cxnLst/>
              <a:rect l="l" t="t" r="r" b="b"/>
              <a:pathLst>
                <a:path w="870" h="1001" extrusionOk="0">
                  <a:moveTo>
                    <a:pt x="0" y="0"/>
                  </a:moveTo>
                  <a:lnTo>
                    <a:pt x="50" y="1000"/>
                  </a:lnTo>
                  <a:lnTo>
                    <a:pt x="435" y="539"/>
                  </a:lnTo>
                  <a:lnTo>
                    <a:pt x="844" y="948"/>
                  </a:lnTo>
                  <a:lnTo>
                    <a:pt x="869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614843" y="3845227"/>
              <a:ext cx="178754" cy="161714"/>
            </a:xfrm>
            <a:custGeom>
              <a:avLst/>
              <a:gdLst/>
              <a:ahLst/>
              <a:cxnLst/>
              <a:rect l="l" t="t" r="r" b="b"/>
              <a:pathLst>
                <a:path w="1332" h="1205" extrusionOk="0">
                  <a:moveTo>
                    <a:pt x="1204" y="0"/>
                  </a:moveTo>
                  <a:lnTo>
                    <a:pt x="665" y="692"/>
                  </a:lnTo>
                  <a:lnTo>
                    <a:pt x="231" y="205"/>
                  </a:lnTo>
                  <a:lnTo>
                    <a:pt x="1" y="1205"/>
                  </a:lnTo>
                  <a:lnTo>
                    <a:pt x="1332" y="120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2793463" y="2301898"/>
              <a:ext cx="274976" cy="1759932"/>
            </a:xfrm>
            <a:custGeom>
              <a:avLst/>
              <a:gdLst/>
              <a:ahLst/>
              <a:cxnLst/>
              <a:rect l="l" t="t" r="r" b="b"/>
              <a:pathLst>
                <a:path w="2049" h="13114" extrusionOk="0">
                  <a:moveTo>
                    <a:pt x="1614" y="0"/>
                  </a:moveTo>
                  <a:lnTo>
                    <a:pt x="1" y="103"/>
                  </a:lnTo>
                  <a:lnTo>
                    <a:pt x="282" y="13114"/>
                  </a:lnTo>
                  <a:lnTo>
                    <a:pt x="2049" y="1311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2855463" y="2466967"/>
              <a:ext cx="120377" cy="244114"/>
            </a:xfrm>
            <a:custGeom>
              <a:avLst/>
              <a:gdLst/>
              <a:ahLst/>
              <a:cxnLst/>
              <a:rect l="l" t="t" r="r" b="b"/>
              <a:pathLst>
                <a:path w="897" h="1819" extrusionOk="0">
                  <a:moveTo>
                    <a:pt x="435" y="0"/>
                  </a:moveTo>
                  <a:lnTo>
                    <a:pt x="0" y="922"/>
                  </a:lnTo>
                  <a:lnTo>
                    <a:pt x="564" y="1819"/>
                  </a:lnTo>
                  <a:lnTo>
                    <a:pt x="897" y="99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2875996" y="3662980"/>
              <a:ext cx="137823" cy="251093"/>
            </a:xfrm>
            <a:custGeom>
              <a:avLst/>
              <a:gdLst/>
              <a:ahLst/>
              <a:cxnLst/>
              <a:rect l="l" t="t" r="r" b="b"/>
              <a:pathLst>
                <a:path w="1027" h="1871" extrusionOk="0">
                  <a:moveTo>
                    <a:pt x="462" y="0"/>
                  </a:moveTo>
                  <a:lnTo>
                    <a:pt x="1" y="1256"/>
                  </a:lnTo>
                  <a:lnTo>
                    <a:pt x="616" y="1871"/>
                  </a:lnTo>
                  <a:lnTo>
                    <a:pt x="1026" y="128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3"/>
            <p:cNvSpPr/>
            <p:nvPr/>
          </p:nvSpPr>
          <p:spPr>
            <a:xfrm>
              <a:off x="2900018" y="2779793"/>
              <a:ext cx="68979" cy="811254"/>
            </a:xfrm>
            <a:custGeom>
              <a:avLst/>
              <a:gdLst/>
              <a:ahLst/>
              <a:cxnLst/>
              <a:rect l="l" t="t" r="r" b="b"/>
              <a:pathLst>
                <a:path w="514" h="6045" extrusionOk="0">
                  <a:moveTo>
                    <a:pt x="359" y="0"/>
                  </a:moveTo>
                  <a:lnTo>
                    <a:pt x="1" y="52"/>
                  </a:lnTo>
                  <a:lnTo>
                    <a:pt x="52" y="6044"/>
                  </a:lnTo>
                  <a:lnTo>
                    <a:pt x="513" y="6044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2" name="Google Shape;1402;p63"/>
          <p:cNvSpPr/>
          <p:nvPr/>
        </p:nvSpPr>
        <p:spPr>
          <a:xfrm rot="5399707">
            <a:off x="7631725" y="1342929"/>
            <a:ext cx="733237" cy="912927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67"/>
          <p:cNvSpPr txBox="1">
            <a:spLocks noGrp="1"/>
          </p:cNvSpPr>
          <p:nvPr>
            <p:ph type="subTitle" idx="2"/>
          </p:nvPr>
        </p:nvSpPr>
        <p:spPr>
          <a:xfrm>
            <a:off x="1603675" y="2100201"/>
            <a:ext cx="5936650" cy="21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Cảm ơn quý thầy cô và các bạn đã lắng nghe bài báo cáo !</a:t>
            </a:r>
            <a:endParaRPr sz="2200" b="1" dirty="0">
              <a:solidFill>
                <a:schemeClr val="accen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2020" name="Google Shape;2020;p67"/>
          <p:cNvSpPr txBox="1">
            <a:spLocks noGrp="1"/>
          </p:cNvSpPr>
          <p:nvPr>
            <p:ph type="title"/>
          </p:nvPr>
        </p:nvSpPr>
        <p:spPr>
          <a:xfrm>
            <a:off x="389800" y="128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000" dirty="0"/>
              <a:t>Thanks</a:t>
            </a:r>
            <a:endParaRPr sz="7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3855082" y="2061193"/>
            <a:ext cx="4698562" cy="84656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2020403" y="86148"/>
            <a:ext cx="6046446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dirty="0"/>
              <a:t>WEBSITE QUẢN LÝ ĐIỂM RÈN LUYỆN </a:t>
            </a:r>
            <a:endParaRPr sz="54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113697" y="2217588"/>
            <a:ext cx="4536063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Module: Nghiệp vụ xét điểm rèn luyện chính, xuất báo cáo thống kê.</a:t>
            </a:r>
            <a:endParaRPr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96;p38">
            <a:extLst>
              <a:ext uri="{FF2B5EF4-FFF2-40B4-BE49-F238E27FC236}">
                <a16:creationId xmlns:a16="http://schemas.microsoft.com/office/drawing/2014/main" id="{6C013CBA-B2A9-4B3A-8147-70B4DFACED34}"/>
              </a:ext>
            </a:extLst>
          </p:cNvPr>
          <p:cNvSpPr txBox="1">
            <a:spLocks/>
          </p:cNvSpPr>
          <p:nvPr/>
        </p:nvSpPr>
        <p:spPr>
          <a:xfrm>
            <a:off x="4257205" y="3412824"/>
            <a:ext cx="52169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rete Round"/>
              <a:buNone/>
              <a:defRPr sz="58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vi-VN" sz="1600" dirty="0"/>
              <a:t>Cán bộ hướng dẫn: Nguyễn Tuấn Kiệt</a:t>
            </a:r>
          </a:p>
          <a:p>
            <a:pPr algn="l"/>
            <a:r>
              <a:rPr lang="vi-VN" sz="1600" dirty="0"/>
              <a:t>Giảng viên hướng dẫn: Nguyễn Thị Thanh Thảo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92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/>
          <p:nvPr/>
        </p:nvSpPr>
        <p:spPr>
          <a:xfrm>
            <a:off x="720000" y="1276821"/>
            <a:ext cx="861150" cy="39371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/>
          </p:nvPr>
        </p:nvSpPr>
        <p:spPr>
          <a:xfrm>
            <a:off x="710625" y="1717092"/>
            <a:ext cx="3227222" cy="949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Những việc đã làm trong quá trình thực tập</a:t>
            </a:r>
            <a:endParaRPr dirty="0"/>
          </a:p>
        </p:txBody>
      </p:sp>
      <p:sp>
        <p:nvSpPr>
          <p:cNvPr id="410" name="Google Shape;410;p39"/>
          <p:cNvSpPr txBox="1">
            <a:spLocks noGrp="1"/>
          </p:cNvSpPr>
          <p:nvPr>
            <p:ph type="title" idx="2"/>
          </p:nvPr>
        </p:nvSpPr>
        <p:spPr>
          <a:xfrm>
            <a:off x="710625" y="1195840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01.</a:t>
            </a:r>
            <a:endParaRPr dirty="0"/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3"/>
          </p:nvPr>
        </p:nvSpPr>
        <p:spPr>
          <a:xfrm>
            <a:off x="3937847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Kinh nghiệm học hỏi</a:t>
            </a:r>
            <a:endParaRPr dirty="0"/>
          </a:p>
        </p:txBody>
      </p:sp>
      <p:sp>
        <p:nvSpPr>
          <p:cNvPr id="415" name="Google Shape;415;p39"/>
          <p:cNvSpPr txBox="1">
            <a:spLocks noGrp="1"/>
          </p:cNvSpPr>
          <p:nvPr>
            <p:ph type="title" idx="6"/>
          </p:nvPr>
        </p:nvSpPr>
        <p:spPr>
          <a:xfrm>
            <a:off x="3937847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Kiến nghị</a:t>
            </a:r>
            <a:endParaRPr dirty="0"/>
          </a:p>
        </p:txBody>
      </p:sp>
      <p:sp>
        <p:nvSpPr>
          <p:cNvPr id="417" name="Google Shape;417;p39"/>
          <p:cNvSpPr txBox="1">
            <a:spLocks noGrp="1"/>
          </p:cNvSpPr>
          <p:nvPr>
            <p:ph type="title" idx="8"/>
          </p:nvPr>
        </p:nvSpPr>
        <p:spPr>
          <a:xfrm>
            <a:off x="710625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Khó khăn</a:t>
            </a:r>
            <a:endParaRPr dirty="0"/>
          </a:p>
        </p:txBody>
      </p:sp>
      <p:sp>
        <p:nvSpPr>
          <p:cNvPr id="420" name="Google Shape;420;p39"/>
          <p:cNvSpPr txBox="1">
            <a:spLocks noGrp="1"/>
          </p:cNvSpPr>
          <p:nvPr>
            <p:ph type="title" idx="1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Nội dung </a:t>
            </a:r>
            <a:endParaRPr dirty="0"/>
          </a:p>
        </p:txBody>
      </p:sp>
      <p:sp>
        <p:nvSpPr>
          <p:cNvPr id="421" name="Google Shape;421;p39"/>
          <p:cNvSpPr/>
          <p:nvPr/>
        </p:nvSpPr>
        <p:spPr>
          <a:xfrm rot="10800000">
            <a:off x="7033328" y="-180377"/>
            <a:ext cx="681364" cy="1352108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8287425" y="1481278"/>
            <a:ext cx="273156" cy="264274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6572400" y="3003983"/>
            <a:ext cx="2190714" cy="1629060"/>
            <a:chOff x="6572400" y="3003983"/>
            <a:chExt cx="2190714" cy="1629060"/>
          </a:xfrm>
        </p:grpSpPr>
        <p:sp>
          <p:nvSpPr>
            <p:cNvPr id="424" name="Google Shape;424;p39"/>
            <p:cNvSpPr/>
            <p:nvPr/>
          </p:nvSpPr>
          <p:spPr>
            <a:xfrm>
              <a:off x="6572400" y="4446325"/>
              <a:ext cx="2190714" cy="186718"/>
            </a:xfrm>
            <a:custGeom>
              <a:avLst/>
              <a:gdLst/>
              <a:ahLst/>
              <a:cxnLst/>
              <a:rect l="l" t="t" r="r" b="b"/>
              <a:pathLst>
                <a:path w="26664" h="24929" extrusionOk="0">
                  <a:moveTo>
                    <a:pt x="14316" y="1"/>
                  </a:moveTo>
                  <a:cubicBezTo>
                    <a:pt x="9286" y="1"/>
                    <a:pt x="4073" y="3865"/>
                    <a:pt x="2121" y="8257"/>
                  </a:cubicBezTo>
                  <a:cubicBezTo>
                    <a:pt x="0" y="13029"/>
                    <a:pt x="1193" y="18564"/>
                    <a:pt x="5303" y="21845"/>
                  </a:cubicBezTo>
                  <a:cubicBezTo>
                    <a:pt x="7965" y="23969"/>
                    <a:pt x="10917" y="24928"/>
                    <a:pt x="13705" y="24928"/>
                  </a:cubicBezTo>
                  <a:cubicBezTo>
                    <a:pt x="20704" y="24928"/>
                    <a:pt x="26663" y="18878"/>
                    <a:pt x="24376" y="10013"/>
                  </a:cubicBezTo>
                  <a:cubicBezTo>
                    <a:pt x="23316" y="5870"/>
                    <a:pt x="21493" y="1844"/>
                    <a:pt x="17118" y="435"/>
                  </a:cubicBezTo>
                  <a:cubicBezTo>
                    <a:pt x="16206" y="138"/>
                    <a:pt x="15264" y="1"/>
                    <a:pt x="14316" y="1"/>
                  </a:cubicBezTo>
                  <a:close/>
                </a:path>
              </a:pathLst>
            </a:custGeom>
            <a:solidFill>
              <a:srgbClr val="FFB088">
                <a:alpha val="36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39"/>
            <p:cNvGrpSpPr/>
            <p:nvPr/>
          </p:nvGrpSpPr>
          <p:grpSpPr>
            <a:xfrm>
              <a:off x="6861056" y="3003983"/>
              <a:ext cx="1564652" cy="1564619"/>
              <a:chOff x="1883550" y="2543150"/>
              <a:chExt cx="327875" cy="327875"/>
            </a:xfrm>
          </p:grpSpPr>
          <p:sp>
            <p:nvSpPr>
              <p:cNvPr id="426" name="Google Shape;426;p39"/>
              <p:cNvSpPr/>
              <p:nvPr/>
            </p:nvSpPr>
            <p:spPr>
              <a:xfrm>
                <a:off x="2062200" y="2599525"/>
                <a:ext cx="7685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10860" extrusionOk="0">
                    <a:moveTo>
                      <a:pt x="2664" y="0"/>
                    </a:moveTo>
                    <a:lnTo>
                      <a:pt x="1" y="77"/>
                    </a:lnTo>
                    <a:lnTo>
                      <a:pt x="1" y="10859"/>
                    </a:lnTo>
                    <a:lnTo>
                      <a:pt x="3073" y="10859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9"/>
              <p:cNvSpPr/>
              <p:nvPr/>
            </p:nvSpPr>
            <p:spPr>
              <a:xfrm>
                <a:off x="2076900" y="2687825"/>
                <a:ext cx="442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3818" extrusionOk="0">
                    <a:moveTo>
                      <a:pt x="1614" y="1"/>
                    </a:moveTo>
                    <a:lnTo>
                      <a:pt x="1" y="590"/>
                    </a:lnTo>
                    <a:lnTo>
                      <a:pt x="26" y="3818"/>
                    </a:lnTo>
                    <a:lnTo>
                      <a:pt x="1768" y="3049"/>
                    </a:lnTo>
                    <a:lnTo>
                      <a:pt x="1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2075625" y="2650075"/>
                <a:ext cx="39725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38" extrusionOk="0">
                    <a:moveTo>
                      <a:pt x="1538" y="1"/>
                    </a:moveTo>
                    <a:lnTo>
                      <a:pt x="1" y="103"/>
                    </a:lnTo>
                    <a:lnTo>
                      <a:pt x="1" y="1538"/>
                    </a:lnTo>
                    <a:lnTo>
                      <a:pt x="1589" y="897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2078825" y="2775575"/>
                <a:ext cx="44875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613" extrusionOk="0">
                    <a:moveTo>
                      <a:pt x="1742" y="1"/>
                    </a:moveTo>
                    <a:lnTo>
                      <a:pt x="1" y="742"/>
                    </a:lnTo>
                    <a:lnTo>
                      <a:pt x="1" y="1613"/>
                    </a:lnTo>
                    <a:lnTo>
                      <a:pt x="1795" y="1536"/>
                    </a:lnTo>
                    <a:lnTo>
                      <a:pt x="17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2062200" y="2618050"/>
                <a:ext cx="677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579" extrusionOk="0">
                    <a:moveTo>
                      <a:pt x="1" y="1"/>
                    </a:moveTo>
                    <a:lnTo>
                      <a:pt x="1" y="579"/>
                    </a:lnTo>
                    <a:lnTo>
                      <a:pt x="2708" y="448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2062200" y="2834575"/>
                <a:ext cx="761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36" extrusionOk="0">
                    <a:moveTo>
                      <a:pt x="1" y="0"/>
                    </a:moveTo>
                    <a:lnTo>
                      <a:pt x="1" y="736"/>
                    </a:lnTo>
                    <a:lnTo>
                      <a:pt x="3045" y="692"/>
                    </a:lnTo>
                    <a:lnTo>
                      <a:pt x="3021" y="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>
                <a:off x="2165300" y="2643025"/>
                <a:ext cx="46125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9120" extrusionOk="0">
                    <a:moveTo>
                      <a:pt x="1844" y="0"/>
                    </a:moveTo>
                    <a:lnTo>
                      <a:pt x="0" y="53"/>
                    </a:lnTo>
                    <a:lnTo>
                      <a:pt x="0" y="9119"/>
                    </a:lnTo>
                    <a:lnTo>
                      <a:pt x="1844" y="9119"/>
                    </a:lnTo>
                    <a:lnTo>
                      <a:pt x="18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9"/>
              <p:cNvSpPr/>
              <p:nvPr/>
            </p:nvSpPr>
            <p:spPr>
              <a:xfrm>
                <a:off x="2176200" y="2815275"/>
                <a:ext cx="2497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589" extrusionOk="0">
                    <a:moveTo>
                      <a:pt x="512" y="1"/>
                    </a:moveTo>
                    <a:lnTo>
                      <a:pt x="0" y="1051"/>
                    </a:lnTo>
                    <a:lnTo>
                      <a:pt x="537" y="1589"/>
                    </a:lnTo>
                    <a:lnTo>
                      <a:pt x="999" y="872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2180000" y="2657750"/>
                <a:ext cx="77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5790" extrusionOk="0">
                    <a:moveTo>
                      <a:pt x="77" y="1"/>
                    </a:moveTo>
                    <a:lnTo>
                      <a:pt x="0" y="5789"/>
                    </a:lnTo>
                    <a:lnTo>
                      <a:pt x="257" y="5763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2191550" y="2658400"/>
                <a:ext cx="1025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738" extrusionOk="0">
                    <a:moveTo>
                      <a:pt x="153" y="0"/>
                    </a:moveTo>
                    <a:lnTo>
                      <a:pt x="0" y="5737"/>
                    </a:lnTo>
                    <a:lnTo>
                      <a:pt x="256" y="5712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1949525" y="2567475"/>
                <a:ext cx="62750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12142" extrusionOk="0">
                    <a:moveTo>
                      <a:pt x="1" y="1"/>
                    </a:moveTo>
                    <a:lnTo>
                      <a:pt x="1" y="12141"/>
                    </a:lnTo>
                    <a:lnTo>
                      <a:pt x="2509" y="12141"/>
                    </a:lnTo>
                    <a:lnTo>
                      <a:pt x="2075" y="27"/>
                    </a:lnTo>
                    <a:lnTo>
                      <a:pt x="974" y="1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1961025" y="2586050"/>
                <a:ext cx="294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999" extrusionOk="0">
                    <a:moveTo>
                      <a:pt x="589" y="1"/>
                    </a:moveTo>
                    <a:cubicBezTo>
                      <a:pt x="154" y="1"/>
                      <a:pt x="1" y="551"/>
                      <a:pt x="1" y="1102"/>
                    </a:cubicBezTo>
                    <a:cubicBezTo>
                      <a:pt x="1" y="1653"/>
                      <a:pt x="410" y="1998"/>
                      <a:pt x="589" y="1998"/>
                    </a:cubicBezTo>
                    <a:cubicBezTo>
                      <a:pt x="914" y="1998"/>
                      <a:pt x="1178" y="1653"/>
                      <a:pt x="1178" y="1102"/>
                    </a:cubicBezTo>
                    <a:cubicBezTo>
                      <a:pt x="1178" y="552"/>
                      <a:pt x="914" y="1"/>
                      <a:pt x="5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1964225" y="2648175"/>
                <a:ext cx="16675" cy="2049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8197" extrusionOk="0">
                    <a:moveTo>
                      <a:pt x="1" y="0"/>
                    </a:moveTo>
                    <a:lnTo>
                      <a:pt x="154" y="8196"/>
                    </a:lnTo>
                    <a:lnTo>
                      <a:pt x="667" y="8196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1984075" y="2648800"/>
                <a:ext cx="15400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8145" extrusionOk="0">
                    <a:moveTo>
                      <a:pt x="1" y="1"/>
                    </a:moveTo>
                    <a:lnTo>
                      <a:pt x="154" y="8144"/>
                    </a:lnTo>
                    <a:lnTo>
                      <a:pt x="616" y="8093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1883550" y="2543150"/>
                <a:ext cx="73000" cy="32787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115" extrusionOk="0">
                    <a:moveTo>
                      <a:pt x="128" y="1"/>
                    </a:moveTo>
                    <a:lnTo>
                      <a:pt x="1" y="13114"/>
                    </a:lnTo>
                    <a:lnTo>
                      <a:pt x="2920" y="13114"/>
                    </a:lnTo>
                    <a:lnTo>
                      <a:pt x="2638" y="27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1902100" y="2568775"/>
                <a:ext cx="333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72" extrusionOk="0">
                    <a:moveTo>
                      <a:pt x="462" y="0"/>
                    </a:moveTo>
                    <a:lnTo>
                      <a:pt x="0" y="1127"/>
                    </a:lnTo>
                    <a:lnTo>
                      <a:pt x="692" y="1972"/>
                    </a:lnTo>
                    <a:lnTo>
                      <a:pt x="1332" y="1127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1898300" y="2636000"/>
                <a:ext cx="41000" cy="1536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147" extrusionOk="0">
                    <a:moveTo>
                      <a:pt x="1153" y="359"/>
                    </a:moveTo>
                    <a:lnTo>
                      <a:pt x="1307" y="5737"/>
                    </a:lnTo>
                    <a:lnTo>
                      <a:pt x="281" y="5763"/>
                    </a:lnTo>
                    <a:lnTo>
                      <a:pt x="486" y="359"/>
                    </a:lnTo>
                    <a:close/>
                    <a:moveTo>
                      <a:pt x="128" y="0"/>
                    </a:moveTo>
                    <a:lnTo>
                      <a:pt x="0" y="6146"/>
                    </a:lnTo>
                    <a:lnTo>
                      <a:pt x="1639" y="6146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1900850" y="2805650"/>
                <a:ext cx="326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871" extrusionOk="0">
                    <a:moveTo>
                      <a:pt x="743" y="1"/>
                    </a:moveTo>
                    <a:lnTo>
                      <a:pt x="0" y="1231"/>
                    </a:lnTo>
                    <a:lnTo>
                      <a:pt x="769" y="1870"/>
                    </a:lnTo>
                    <a:lnTo>
                      <a:pt x="1306" y="110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1911100" y="2652650"/>
                <a:ext cx="14725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790" extrusionOk="0">
                    <a:moveTo>
                      <a:pt x="180" y="0"/>
                    </a:moveTo>
                    <a:lnTo>
                      <a:pt x="1" y="4790"/>
                    </a:lnTo>
                    <a:lnTo>
                      <a:pt x="589" y="4739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2012250" y="2548300"/>
                <a:ext cx="51250" cy="32272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2909" extrusionOk="0">
                    <a:moveTo>
                      <a:pt x="2050" y="1"/>
                    </a:moveTo>
                    <a:lnTo>
                      <a:pt x="179" y="78"/>
                    </a:lnTo>
                    <a:lnTo>
                      <a:pt x="0" y="12908"/>
                    </a:lnTo>
                    <a:lnTo>
                      <a:pt x="2050" y="12908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2013525" y="2573250"/>
                <a:ext cx="5382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411" extrusionOk="0">
                    <a:moveTo>
                      <a:pt x="2152" y="0"/>
                    </a:moveTo>
                    <a:lnTo>
                      <a:pt x="0" y="26"/>
                    </a:lnTo>
                    <a:lnTo>
                      <a:pt x="0" y="411"/>
                    </a:lnTo>
                    <a:lnTo>
                      <a:pt x="2152" y="334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2010325" y="2854975"/>
                <a:ext cx="57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359" extrusionOk="0">
                    <a:moveTo>
                      <a:pt x="2306" y="1"/>
                    </a:moveTo>
                    <a:lnTo>
                      <a:pt x="1" y="52"/>
                    </a:lnTo>
                    <a:lnTo>
                      <a:pt x="1" y="308"/>
                    </a:lnTo>
                    <a:lnTo>
                      <a:pt x="2306" y="359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2023150" y="2829975"/>
                <a:ext cx="3202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693" extrusionOk="0">
                    <a:moveTo>
                      <a:pt x="614" y="1"/>
                    </a:moveTo>
                    <a:cubicBezTo>
                      <a:pt x="358" y="1"/>
                      <a:pt x="0" y="693"/>
                      <a:pt x="0" y="693"/>
                    </a:cubicBezTo>
                    <a:lnTo>
                      <a:pt x="1280" y="641"/>
                    </a:lnTo>
                    <a:cubicBezTo>
                      <a:pt x="1280" y="641"/>
                      <a:pt x="871" y="1"/>
                      <a:pt x="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2025050" y="2590525"/>
                <a:ext cx="282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14" extrusionOk="0">
                    <a:moveTo>
                      <a:pt x="1" y="1"/>
                    </a:moveTo>
                    <a:cubicBezTo>
                      <a:pt x="1" y="1"/>
                      <a:pt x="359" y="514"/>
                      <a:pt x="616" y="514"/>
                    </a:cubicBezTo>
                    <a:cubicBezTo>
                      <a:pt x="872" y="514"/>
                      <a:pt x="1127" y="1"/>
                      <a:pt x="11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2025700" y="2628950"/>
                <a:ext cx="26900" cy="1793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7172" extrusionOk="0">
                    <a:moveTo>
                      <a:pt x="435" y="1"/>
                    </a:moveTo>
                    <a:cubicBezTo>
                      <a:pt x="435" y="1"/>
                      <a:pt x="512" y="1127"/>
                      <a:pt x="103" y="1127"/>
                    </a:cubicBezTo>
                    <a:lnTo>
                      <a:pt x="1" y="6096"/>
                    </a:lnTo>
                    <a:cubicBezTo>
                      <a:pt x="1" y="6096"/>
                      <a:pt x="384" y="6275"/>
                      <a:pt x="384" y="7171"/>
                    </a:cubicBezTo>
                    <a:lnTo>
                      <a:pt x="769" y="7171"/>
                    </a:lnTo>
                    <a:cubicBezTo>
                      <a:pt x="769" y="7171"/>
                      <a:pt x="692" y="6096"/>
                      <a:pt x="1076" y="6096"/>
                    </a:cubicBezTo>
                    <a:lnTo>
                      <a:pt x="1025" y="1127"/>
                    </a:lnTo>
                    <a:cubicBezTo>
                      <a:pt x="1025" y="1127"/>
                      <a:pt x="718" y="1102"/>
                      <a:pt x="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2139025" y="2543150"/>
                <a:ext cx="35250" cy="32787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3115" extrusionOk="0">
                    <a:moveTo>
                      <a:pt x="179" y="1"/>
                    </a:moveTo>
                    <a:lnTo>
                      <a:pt x="0" y="13114"/>
                    </a:lnTo>
                    <a:lnTo>
                      <a:pt x="1230" y="13114"/>
                    </a:lnTo>
                    <a:lnTo>
                      <a:pt x="1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2149925" y="2550200"/>
                <a:ext cx="1860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923" extrusionOk="0">
                    <a:moveTo>
                      <a:pt x="743" y="0"/>
                    </a:moveTo>
                    <a:lnTo>
                      <a:pt x="0" y="51"/>
                    </a:lnTo>
                    <a:lnTo>
                      <a:pt x="0" y="922"/>
                    </a:lnTo>
                    <a:lnTo>
                      <a:pt x="333" y="460"/>
                    </a:lnTo>
                    <a:lnTo>
                      <a:pt x="691" y="922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2144775" y="2838325"/>
                <a:ext cx="19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974" extrusionOk="0">
                    <a:moveTo>
                      <a:pt x="26" y="1"/>
                    </a:moveTo>
                    <a:lnTo>
                      <a:pt x="0" y="974"/>
                    </a:lnTo>
                    <a:lnTo>
                      <a:pt x="794" y="923"/>
                    </a:lnTo>
                    <a:lnTo>
                      <a:pt x="743" y="1"/>
                    </a:lnTo>
                    <a:lnTo>
                      <a:pt x="411" y="512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9"/>
              <p:cNvSpPr/>
              <p:nvPr/>
            </p:nvSpPr>
            <p:spPr>
              <a:xfrm>
                <a:off x="2147350" y="2579000"/>
                <a:ext cx="19250" cy="2593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374" extrusionOk="0">
                    <a:moveTo>
                      <a:pt x="436" y="0"/>
                    </a:moveTo>
                    <a:lnTo>
                      <a:pt x="103" y="360"/>
                    </a:lnTo>
                    <a:lnTo>
                      <a:pt x="1" y="9888"/>
                    </a:lnTo>
                    <a:lnTo>
                      <a:pt x="282" y="10374"/>
                    </a:lnTo>
                    <a:lnTo>
                      <a:pt x="589" y="9888"/>
                    </a:lnTo>
                    <a:lnTo>
                      <a:pt x="769" y="385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406;p39">
            <a:extLst>
              <a:ext uri="{FF2B5EF4-FFF2-40B4-BE49-F238E27FC236}">
                <a16:creationId xmlns:a16="http://schemas.microsoft.com/office/drawing/2014/main" id="{362A2222-BC26-4F67-8170-4AC4CB12AA23}"/>
              </a:ext>
            </a:extLst>
          </p:cNvPr>
          <p:cNvSpPr/>
          <p:nvPr/>
        </p:nvSpPr>
        <p:spPr>
          <a:xfrm>
            <a:off x="3979150" y="1211884"/>
            <a:ext cx="861150" cy="39371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13;p39">
            <a:extLst>
              <a:ext uri="{FF2B5EF4-FFF2-40B4-BE49-F238E27FC236}">
                <a16:creationId xmlns:a16="http://schemas.microsoft.com/office/drawing/2014/main" id="{448C6904-D33F-4C19-AE0C-0572A7EFF9D5}"/>
              </a:ext>
            </a:extLst>
          </p:cNvPr>
          <p:cNvSpPr txBox="1">
            <a:spLocks/>
          </p:cNvSpPr>
          <p:nvPr/>
        </p:nvSpPr>
        <p:spPr>
          <a:xfrm>
            <a:off x="3918033" y="1182507"/>
            <a:ext cx="1049125" cy="34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4600" b="1" i="0" u="none" strike="noStrike" cap="none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/>
              <a:t>02.</a:t>
            </a:r>
          </a:p>
        </p:txBody>
      </p:sp>
      <p:sp>
        <p:nvSpPr>
          <p:cNvPr id="64" name="Google Shape;406;p39">
            <a:extLst>
              <a:ext uri="{FF2B5EF4-FFF2-40B4-BE49-F238E27FC236}">
                <a16:creationId xmlns:a16="http://schemas.microsoft.com/office/drawing/2014/main" id="{453764BC-E1D9-4C1B-B30B-A0678F0ADF7B}"/>
              </a:ext>
            </a:extLst>
          </p:cNvPr>
          <p:cNvSpPr/>
          <p:nvPr/>
        </p:nvSpPr>
        <p:spPr>
          <a:xfrm>
            <a:off x="4012021" y="3086868"/>
            <a:ext cx="861150" cy="39371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16;p39">
            <a:extLst>
              <a:ext uri="{FF2B5EF4-FFF2-40B4-BE49-F238E27FC236}">
                <a16:creationId xmlns:a16="http://schemas.microsoft.com/office/drawing/2014/main" id="{9F59463C-914D-4DE4-A535-17CFBFADC161}"/>
              </a:ext>
            </a:extLst>
          </p:cNvPr>
          <p:cNvSpPr txBox="1">
            <a:spLocks/>
          </p:cNvSpPr>
          <p:nvPr/>
        </p:nvSpPr>
        <p:spPr>
          <a:xfrm>
            <a:off x="3981338" y="2999096"/>
            <a:ext cx="10755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4600" b="1" i="0" u="none" strike="noStrike" cap="none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/>
              <a:t>04.</a:t>
            </a:r>
          </a:p>
        </p:txBody>
      </p:sp>
      <p:sp>
        <p:nvSpPr>
          <p:cNvPr id="67" name="Google Shape;406;p39">
            <a:extLst>
              <a:ext uri="{FF2B5EF4-FFF2-40B4-BE49-F238E27FC236}">
                <a16:creationId xmlns:a16="http://schemas.microsoft.com/office/drawing/2014/main" id="{96299BC2-CF01-49A8-92CF-806AFE1DAD12}"/>
              </a:ext>
            </a:extLst>
          </p:cNvPr>
          <p:cNvSpPr/>
          <p:nvPr/>
        </p:nvSpPr>
        <p:spPr>
          <a:xfrm>
            <a:off x="784050" y="3086868"/>
            <a:ext cx="861150" cy="39371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18;p39">
            <a:extLst>
              <a:ext uri="{FF2B5EF4-FFF2-40B4-BE49-F238E27FC236}">
                <a16:creationId xmlns:a16="http://schemas.microsoft.com/office/drawing/2014/main" id="{21F82029-66CF-4842-AC99-BB148BDB90C4}"/>
              </a:ext>
            </a:extLst>
          </p:cNvPr>
          <p:cNvSpPr txBox="1">
            <a:spLocks/>
          </p:cNvSpPr>
          <p:nvPr/>
        </p:nvSpPr>
        <p:spPr>
          <a:xfrm>
            <a:off x="720000" y="2992456"/>
            <a:ext cx="10080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4600" b="1" i="0" u="none" strike="noStrike" cap="none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/>
              <a:t>03.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2129188" y="2571750"/>
            <a:ext cx="5795612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Những việc đã làm trong quá trình </a:t>
            </a:r>
            <a:br>
              <a:rPr lang="vi-VN" sz="4400" dirty="0"/>
            </a:br>
            <a:r>
              <a:rPr lang="vi-VN" sz="4400" dirty="0"/>
              <a:t>thực tập</a:t>
            </a:r>
            <a:endParaRPr sz="4400" dirty="0"/>
          </a:p>
        </p:txBody>
      </p:sp>
      <p:sp>
        <p:nvSpPr>
          <p:cNvPr id="463" name="Google Shape;463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/>
          <p:nvPr/>
        </p:nvSpPr>
        <p:spPr>
          <a:xfrm>
            <a:off x="4889500" y="648209"/>
            <a:ext cx="4157342" cy="3594100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title"/>
          </p:nvPr>
        </p:nvSpPr>
        <p:spPr>
          <a:xfrm>
            <a:off x="5082185" y="1197294"/>
            <a:ext cx="4061815" cy="615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Xây dựng  và cài đặt được website Quản lý điểm rèn luyện :</a:t>
            </a:r>
            <a:br>
              <a:rPr lang="vi-VN" sz="2000" dirty="0"/>
            </a:br>
            <a:endParaRPr sz="2000" dirty="0"/>
          </a:p>
        </p:txBody>
      </p:sp>
      <p:sp>
        <p:nvSpPr>
          <p:cNvPr id="4" name="Google Shape;477;p42">
            <a:extLst>
              <a:ext uri="{FF2B5EF4-FFF2-40B4-BE49-F238E27FC236}">
                <a16:creationId xmlns:a16="http://schemas.microsoft.com/office/drawing/2014/main" id="{CBE7FDDC-B6C8-41CC-9A48-AAA188DC0141}"/>
              </a:ext>
            </a:extLst>
          </p:cNvPr>
          <p:cNvSpPr txBox="1">
            <a:spLocks/>
          </p:cNvSpPr>
          <p:nvPr/>
        </p:nvSpPr>
        <p:spPr>
          <a:xfrm>
            <a:off x="5427271" y="2032001"/>
            <a:ext cx="3662111" cy="178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25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vi-VN" sz="2000" dirty="0"/>
              <a:t>Quản lý khoa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vi-VN" sz="2000" dirty="0"/>
              <a:t>Quản lý lớp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vi-VN" sz="2000" dirty="0"/>
              <a:t>Kỳ đánh giá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vi-VN" sz="2000" dirty="0"/>
              <a:t>Xét rèn luyện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vi-VN" sz="2000" dirty="0"/>
              <a:t>Duyệt rèn luyện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vi-VN" sz="2000" dirty="0"/>
              <a:t>Xem lại điểm đánh giá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vi-VN" sz="2000" dirty="0"/>
              <a:t>Xuất báo cáo thống kê</a:t>
            </a:r>
            <a:br>
              <a:rPr lang="vi-VN" sz="2000" dirty="0"/>
            </a:br>
            <a:endParaRPr lang="vi-V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Tìm hiểu, sử dụng một số công cụ mới</a:t>
            </a:r>
            <a:endParaRPr sz="3200" dirty="0"/>
          </a:p>
        </p:txBody>
      </p:sp>
      <p:sp>
        <p:nvSpPr>
          <p:cNvPr id="514" name="Google Shape;514;p44"/>
          <p:cNvSpPr txBox="1">
            <a:spLocks noGrp="1"/>
          </p:cNvSpPr>
          <p:nvPr>
            <p:ph type="title"/>
          </p:nvPr>
        </p:nvSpPr>
        <p:spPr>
          <a:xfrm>
            <a:off x="952200" y="2880525"/>
            <a:ext cx="1980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.NET MVC</a:t>
            </a:r>
            <a:endParaRPr dirty="0"/>
          </a:p>
        </p:txBody>
      </p:sp>
      <p:sp>
        <p:nvSpPr>
          <p:cNvPr id="516" name="Google Shape;516;p44"/>
          <p:cNvSpPr txBox="1">
            <a:spLocks noGrp="1"/>
          </p:cNvSpPr>
          <p:nvPr>
            <p:ph type="title" idx="2"/>
          </p:nvPr>
        </p:nvSpPr>
        <p:spPr>
          <a:xfrm>
            <a:off x="3289300" y="2880513"/>
            <a:ext cx="2832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Entity Framework</a:t>
            </a:r>
          </a:p>
        </p:txBody>
      </p:sp>
      <p:sp>
        <p:nvSpPr>
          <p:cNvPr id="518" name="Google Shape;518;p44"/>
          <p:cNvSpPr txBox="1">
            <a:spLocks noGrp="1"/>
          </p:cNvSpPr>
          <p:nvPr>
            <p:ph type="title" idx="4"/>
          </p:nvPr>
        </p:nvSpPr>
        <p:spPr>
          <a:xfrm>
            <a:off x="6319800" y="2880513"/>
            <a:ext cx="1980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Boostrap</a:t>
            </a:r>
            <a:endParaRPr dirty="0"/>
          </a:p>
        </p:txBody>
      </p:sp>
      <p:sp>
        <p:nvSpPr>
          <p:cNvPr id="520" name="Google Shape;520;p44"/>
          <p:cNvSpPr/>
          <p:nvPr/>
        </p:nvSpPr>
        <p:spPr>
          <a:xfrm rot="2277391">
            <a:off x="1295080" y="1535282"/>
            <a:ext cx="1294241" cy="1208772"/>
          </a:xfrm>
          <a:custGeom>
            <a:avLst/>
            <a:gdLst/>
            <a:ahLst/>
            <a:cxnLst/>
            <a:rect l="l" t="t" r="r" b="b"/>
            <a:pathLst>
              <a:path w="9644" h="9007" extrusionOk="0">
                <a:moveTo>
                  <a:pt x="5336" y="1"/>
                </a:moveTo>
                <a:cubicBezTo>
                  <a:pt x="3792" y="1"/>
                  <a:pt x="2265" y="837"/>
                  <a:pt x="1475" y="2278"/>
                </a:cubicBezTo>
                <a:cubicBezTo>
                  <a:pt x="0" y="4930"/>
                  <a:pt x="912" y="8393"/>
                  <a:pt x="4176" y="8940"/>
                </a:cubicBezTo>
                <a:cubicBezTo>
                  <a:pt x="4455" y="8985"/>
                  <a:pt x="4726" y="9007"/>
                  <a:pt x="4991" y="9007"/>
                </a:cubicBezTo>
                <a:cubicBezTo>
                  <a:pt x="7729" y="9007"/>
                  <a:pt x="9643" y="6688"/>
                  <a:pt x="9628" y="4300"/>
                </a:cubicBezTo>
                <a:cubicBezTo>
                  <a:pt x="9611" y="2908"/>
                  <a:pt x="8932" y="1599"/>
                  <a:pt x="7789" y="804"/>
                </a:cubicBezTo>
                <a:cubicBezTo>
                  <a:pt x="7046" y="256"/>
                  <a:pt x="6188" y="1"/>
                  <a:pt x="53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4"/>
          <p:cNvSpPr/>
          <p:nvPr/>
        </p:nvSpPr>
        <p:spPr>
          <a:xfrm rot="2277391">
            <a:off x="3978880" y="1535282"/>
            <a:ext cx="1294241" cy="1208772"/>
          </a:xfrm>
          <a:custGeom>
            <a:avLst/>
            <a:gdLst/>
            <a:ahLst/>
            <a:cxnLst/>
            <a:rect l="l" t="t" r="r" b="b"/>
            <a:pathLst>
              <a:path w="9644" h="9007" extrusionOk="0">
                <a:moveTo>
                  <a:pt x="5336" y="1"/>
                </a:moveTo>
                <a:cubicBezTo>
                  <a:pt x="3792" y="1"/>
                  <a:pt x="2265" y="837"/>
                  <a:pt x="1475" y="2278"/>
                </a:cubicBezTo>
                <a:cubicBezTo>
                  <a:pt x="0" y="4930"/>
                  <a:pt x="912" y="8393"/>
                  <a:pt x="4176" y="8940"/>
                </a:cubicBezTo>
                <a:cubicBezTo>
                  <a:pt x="4455" y="8985"/>
                  <a:pt x="4726" y="9007"/>
                  <a:pt x="4991" y="9007"/>
                </a:cubicBezTo>
                <a:cubicBezTo>
                  <a:pt x="7729" y="9007"/>
                  <a:pt x="9643" y="6688"/>
                  <a:pt x="9628" y="4300"/>
                </a:cubicBezTo>
                <a:cubicBezTo>
                  <a:pt x="9611" y="2908"/>
                  <a:pt x="8932" y="1599"/>
                  <a:pt x="7789" y="804"/>
                </a:cubicBezTo>
                <a:cubicBezTo>
                  <a:pt x="7046" y="256"/>
                  <a:pt x="6188" y="1"/>
                  <a:pt x="53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4"/>
          <p:cNvSpPr/>
          <p:nvPr/>
        </p:nvSpPr>
        <p:spPr>
          <a:xfrm rot="2277391">
            <a:off x="6662680" y="1535282"/>
            <a:ext cx="1294241" cy="1208772"/>
          </a:xfrm>
          <a:custGeom>
            <a:avLst/>
            <a:gdLst/>
            <a:ahLst/>
            <a:cxnLst/>
            <a:rect l="l" t="t" r="r" b="b"/>
            <a:pathLst>
              <a:path w="9644" h="9007" extrusionOk="0">
                <a:moveTo>
                  <a:pt x="5336" y="1"/>
                </a:moveTo>
                <a:cubicBezTo>
                  <a:pt x="3792" y="1"/>
                  <a:pt x="2265" y="837"/>
                  <a:pt x="1475" y="2278"/>
                </a:cubicBezTo>
                <a:cubicBezTo>
                  <a:pt x="0" y="4930"/>
                  <a:pt x="912" y="8393"/>
                  <a:pt x="4176" y="8940"/>
                </a:cubicBezTo>
                <a:cubicBezTo>
                  <a:pt x="4455" y="8985"/>
                  <a:pt x="4726" y="9007"/>
                  <a:pt x="4991" y="9007"/>
                </a:cubicBezTo>
                <a:cubicBezTo>
                  <a:pt x="7729" y="9007"/>
                  <a:pt x="9643" y="6688"/>
                  <a:pt x="9628" y="4300"/>
                </a:cubicBezTo>
                <a:cubicBezTo>
                  <a:pt x="9611" y="2908"/>
                  <a:pt x="8932" y="1599"/>
                  <a:pt x="7789" y="804"/>
                </a:cubicBezTo>
                <a:cubicBezTo>
                  <a:pt x="7046" y="256"/>
                  <a:pt x="6188" y="1"/>
                  <a:pt x="53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ASP.NET MVC">
            <a:extLst>
              <a:ext uri="{FF2B5EF4-FFF2-40B4-BE49-F238E27FC236}">
                <a16:creationId xmlns:a16="http://schemas.microsoft.com/office/drawing/2014/main" id="{F77CFD76-15F6-41CF-A995-FBD31A7F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53" y="1667079"/>
            <a:ext cx="1301582" cy="8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ity framework là gì? Kiến thức cơ bản về Entity framework">
            <a:extLst>
              <a:ext uri="{FF2B5EF4-FFF2-40B4-BE49-F238E27FC236}">
                <a16:creationId xmlns:a16="http://schemas.microsoft.com/office/drawing/2014/main" id="{35B2ED3B-C365-428E-95D8-0A56F6CF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16" y="-3454250"/>
            <a:ext cx="5303748" cy="288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AC9C3-B2EC-450F-8F8C-17AEDACC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204" y="1798346"/>
            <a:ext cx="732823" cy="732823"/>
          </a:xfrm>
          <a:prstGeom prst="rect">
            <a:avLst/>
          </a:prstGeom>
        </p:spPr>
      </p:pic>
      <p:pic>
        <p:nvPicPr>
          <p:cNvPr id="1030" name="Picture 6" descr="Bootstrap là gì? Tặng 20 Templates Bootstrap miễn phí | TopDev">
            <a:extLst>
              <a:ext uri="{FF2B5EF4-FFF2-40B4-BE49-F238E27FC236}">
                <a16:creationId xmlns:a16="http://schemas.microsoft.com/office/drawing/2014/main" id="{192B94B7-99A8-4F1F-9A15-81307F3D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71" y="1958469"/>
            <a:ext cx="11454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/>
          <p:nvPr/>
        </p:nvSpPr>
        <p:spPr>
          <a:xfrm rot="10800000" flipH="1">
            <a:off x="1214254" y="-908190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5"/>
          <p:cNvSpPr txBox="1">
            <a:spLocks noGrp="1"/>
          </p:cNvSpPr>
          <p:nvPr>
            <p:ph type="title"/>
          </p:nvPr>
        </p:nvSpPr>
        <p:spPr>
          <a:xfrm>
            <a:off x="1214253" y="2652814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/>
              <a:t>Kinh nghiệm học hỏi</a:t>
            </a:r>
            <a:endParaRPr sz="6000" dirty="0"/>
          </a:p>
        </p:txBody>
      </p:sp>
      <p:sp>
        <p:nvSpPr>
          <p:cNvPr id="594" name="Google Shape;594;p45"/>
          <p:cNvSpPr txBox="1">
            <a:spLocks noGrp="1"/>
          </p:cNvSpPr>
          <p:nvPr>
            <p:ph type="title" idx="2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02.</a:t>
            </a:r>
            <a:endParaRPr dirty="0"/>
          </a:p>
        </p:txBody>
      </p:sp>
      <p:sp>
        <p:nvSpPr>
          <p:cNvPr id="596" name="Google Shape;596;p45"/>
          <p:cNvSpPr/>
          <p:nvPr/>
        </p:nvSpPr>
        <p:spPr>
          <a:xfrm rot="6032308">
            <a:off x="6174500" y="2285872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/>
          <p:nvPr/>
        </p:nvSpPr>
        <p:spPr>
          <a:xfrm>
            <a:off x="733395" y="3719750"/>
            <a:ext cx="2311190" cy="61560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7"/>
          <p:cNvSpPr txBox="1"/>
          <p:nvPr/>
        </p:nvSpPr>
        <p:spPr>
          <a:xfrm>
            <a:off x="779104" y="3719750"/>
            <a:ext cx="21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Hiểu được cách tổ chức trong một dự án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12" name="Google Shape;612;p47"/>
          <p:cNvSpPr/>
          <p:nvPr/>
        </p:nvSpPr>
        <p:spPr>
          <a:xfrm>
            <a:off x="5383675" y="2465250"/>
            <a:ext cx="582000" cy="5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7"/>
          <p:cNvSpPr/>
          <p:nvPr/>
        </p:nvSpPr>
        <p:spPr>
          <a:xfrm>
            <a:off x="733395" y="2132238"/>
            <a:ext cx="2311190" cy="61560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Kiến th</a:t>
            </a:r>
            <a:r>
              <a:rPr lang="en-US" dirty="0"/>
              <a:t>ứ</a:t>
            </a:r>
            <a:r>
              <a:rPr lang="vi-VN" dirty="0"/>
              <a:t>c mới</a:t>
            </a:r>
            <a:endParaRPr dirty="0"/>
          </a:p>
        </p:txBody>
      </p:sp>
      <p:sp>
        <p:nvSpPr>
          <p:cNvPr id="615" name="Google Shape;615;p47"/>
          <p:cNvSpPr txBox="1"/>
          <p:nvPr/>
        </p:nvSpPr>
        <p:spPr>
          <a:xfrm>
            <a:off x="728299" y="1515250"/>
            <a:ext cx="2194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Kiến thức mới</a:t>
            </a:r>
            <a:endParaRPr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6" name="Google Shape;616;p47"/>
          <p:cNvCxnSpPr>
            <a:endCxn id="615" idx="3"/>
          </p:cNvCxnSpPr>
          <p:nvPr/>
        </p:nvCxnSpPr>
        <p:spPr>
          <a:xfrm flipH="1">
            <a:off x="2922799" y="1776550"/>
            <a:ext cx="8430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17" name="Google Shape;617;p47"/>
          <p:cNvSpPr txBox="1"/>
          <p:nvPr/>
        </p:nvSpPr>
        <p:spPr>
          <a:xfrm>
            <a:off x="611609" y="3103600"/>
            <a:ext cx="231119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Triển khai dự án</a:t>
            </a:r>
            <a:endParaRPr sz="2200" b="1" dirty="0">
              <a:solidFill>
                <a:schemeClr val="accen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cxnSp>
        <p:nvCxnSpPr>
          <p:cNvPr id="618" name="Google Shape;618;p47"/>
          <p:cNvCxnSpPr>
            <a:cxnSpLocks/>
            <a:endCxn id="617" idx="3"/>
          </p:cNvCxnSpPr>
          <p:nvPr/>
        </p:nvCxnSpPr>
        <p:spPr>
          <a:xfrm flipH="1">
            <a:off x="2922799" y="3373600"/>
            <a:ext cx="8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19" name="Google Shape;619;p47"/>
          <p:cNvSpPr txBox="1"/>
          <p:nvPr/>
        </p:nvSpPr>
        <p:spPr>
          <a:xfrm>
            <a:off x="6215998" y="3103580"/>
            <a:ext cx="2208001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Kinh nghiệm bản thân</a:t>
            </a:r>
            <a:endParaRPr sz="2200" b="1" dirty="0">
              <a:solidFill>
                <a:schemeClr val="accen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cxnSp>
        <p:nvCxnSpPr>
          <p:cNvPr id="620" name="Google Shape;620;p47"/>
          <p:cNvCxnSpPr>
            <a:cxnSpLocks/>
            <a:stCxn id="619" idx="1"/>
          </p:cNvCxnSpPr>
          <p:nvPr/>
        </p:nvCxnSpPr>
        <p:spPr>
          <a:xfrm flipH="1" flipV="1">
            <a:off x="5371500" y="3364880"/>
            <a:ext cx="844498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sp>
        <p:nvSpPr>
          <p:cNvPr id="621" name="Google Shape;621;p47"/>
          <p:cNvSpPr txBox="1"/>
          <p:nvPr/>
        </p:nvSpPr>
        <p:spPr>
          <a:xfrm>
            <a:off x="6216000" y="1515250"/>
            <a:ext cx="2269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Sử dụng IDE</a:t>
            </a:r>
            <a:endParaRPr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2" name="Google Shape;622;p47"/>
          <p:cNvCxnSpPr>
            <a:stCxn id="621" idx="1"/>
          </p:cNvCxnSpPr>
          <p:nvPr/>
        </p:nvCxnSpPr>
        <p:spPr>
          <a:xfrm rot="10800000">
            <a:off x="5371500" y="1776550"/>
            <a:ext cx="8445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sp>
        <p:nvSpPr>
          <p:cNvPr id="623" name="Google Shape;623;p47"/>
          <p:cNvSpPr txBox="1"/>
          <p:nvPr/>
        </p:nvSpPr>
        <p:spPr>
          <a:xfrm>
            <a:off x="789444" y="2118999"/>
            <a:ext cx="2526564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Kiến thức về .NET MVC, Entity Framework...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4" name="Google Shape;624;p47"/>
          <p:cNvSpPr/>
          <p:nvPr/>
        </p:nvSpPr>
        <p:spPr>
          <a:xfrm>
            <a:off x="6086001" y="2126750"/>
            <a:ext cx="2312187" cy="61560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6215999" y="2131200"/>
            <a:ext cx="21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Visual studio, SQL Sever...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6" name="Google Shape;626;p47"/>
          <p:cNvSpPr/>
          <p:nvPr/>
        </p:nvSpPr>
        <p:spPr>
          <a:xfrm>
            <a:off x="6098418" y="3719746"/>
            <a:ext cx="2312187" cy="61560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7"/>
          <p:cNvSpPr txBox="1"/>
          <p:nvPr/>
        </p:nvSpPr>
        <p:spPr>
          <a:xfrm>
            <a:off x="6215999" y="3719753"/>
            <a:ext cx="21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Phân tích, thiết kế và cài đặt dự án...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8" name="Google Shape;628;p47"/>
          <p:cNvSpPr/>
          <p:nvPr/>
        </p:nvSpPr>
        <p:spPr>
          <a:xfrm rot="2277391">
            <a:off x="3918178" y="2122870"/>
            <a:ext cx="1294241" cy="1208772"/>
          </a:xfrm>
          <a:custGeom>
            <a:avLst/>
            <a:gdLst/>
            <a:ahLst/>
            <a:cxnLst/>
            <a:rect l="l" t="t" r="r" b="b"/>
            <a:pathLst>
              <a:path w="9644" h="9007" extrusionOk="0">
                <a:moveTo>
                  <a:pt x="5336" y="1"/>
                </a:moveTo>
                <a:cubicBezTo>
                  <a:pt x="3792" y="1"/>
                  <a:pt x="2265" y="837"/>
                  <a:pt x="1475" y="2278"/>
                </a:cubicBezTo>
                <a:cubicBezTo>
                  <a:pt x="0" y="4930"/>
                  <a:pt x="912" y="8393"/>
                  <a:pt x="4176" y="8940"/>
                </a:cubicBezTo>
                <a:cubicBezTo>
                  <a:pt x="4455" y="8985"/>
                  <a:pt x="4726" y="9007"/>
                  <a:pt x="4991" y="9007"/>
                </a:cubicBezTo>
                <a:cubicBezTo>
                  <a:pt x="7729" y="9007"/>
                  <a:pt x="9643" y="6688"/>
                  <a:pt x="9628" y="4300"/>
                </a:cubicBezTo>
                <a:cubicBezTo>
                  <a:pt x="9611" y="2908"/>
                  <a:pt x="8932" y="1599"/>
                  <a:pt x="7789" y="804"/>
                </a:cubicBezTo>
                <a:cubicBezTo>
                  <a:pt x="7046" y="256"/>
                  <a:pt x="6188" y="1"/>
                  <a:pt x="53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47"/>
          <p:cNvGrpSpPr/>
          <p:nvPr/>
        </p:nvGrpSpPr>
        <p:grpSpPr>
          <a:xfrm>
            <a:off x="4152720" y="2126738"/>
            <a:ext cx="927460" cy="448814"/>
            <a:chOff x="4156010" y="2327488"/>
            <a:chExt cx="927460" cy="448814"/>
          </a:xfrm>
        </p:grpSpPr>
        <p:grpSp>
          <p:nvGrpSpPr>
            <p:cNvPr id="630" name="Google Shape;630;p47"/>
            <p:cNvGrpSpPr/>
            <p:nvPr/>
          </p:nvGrpSpPr>
          <p:grpSpPr>
            <a:xfrm>
              <a:off x="4156010" y="2627654"/>
              <a:ext cx="927460" cy="148648"/>
              <a:chOff x="1173250" y="3599475"/>
              <a:chExt cx="327875" cy="52550"/>
            </a:xfrm>
          </p:grpSpPr>
          <p:sp>
            <p:nvSpPr>
              <p:cNvPr id="631" name="Google Shape;631;p47"/>
              <p:cNvSpPr/>
              <p:nvPr/>
            </p:nvSpPr>
            <p:spPr>
              <a:xfrm>
                <a:off x="1187350" y="3599475"/>
                <a:ext cx="2945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11782" h="1793" extrusionOk="0">
                    <a:moveTo>
                      <a:pt x="3407" y="0"/>
                    </a:moveTo>
                    <a:cubicBezTo>
                      <a:pt x="2254" y="0"/>
                      <a:pt x="1613" y="1384"/>
                      <a:pt x="51" y="1384"/>
                    </a:cubicBezTo>
                    <a:lnTo>
                      <a:pt x="1" y="1691"/>
                    </a:lnTo>
                    <a:lnTo>
                      <a:pt x="5685" y="1793"/>
                    </a:lnTo>
                    <a:lnTo>
                      <a:pt x="11782" y="1588"/>
                    </a:lnTo>
                    <a:lnTo>
                      <a:pt x="11705" y="1230"/>
                    </a:lnTo>
                    <a:cubicBezTo>
                      <a:pt x="10680" y="1230"/>
                      <a:pt x="9119" y="155"/>
                      <a:pt x="7633" y="155"/>
                    </a:cubicBezTo>
                    <a:cubicBezTo>
                      <a:pt x="6147" y="155"/>
                      <a:pt x="5685" y="1256"/>
                      <a:pt x="5685" y="1256"/>
                    </a:cubicBezTo>
                    <a:cubicBezTo>
                      <a:pt x="5685" y="1256"/>
                      <a:pt x="4559" y="0"/>
                      <a:pt x="34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7"/>
              <p:cNvSpPr/>
              <p:nvPr/>
            </p:nvSpPr>
            <p:spPr>
              <a:xfrm>
                <a:off x="1173250" y="3639175"/>
                <a:ext cx="32787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3115" h="514" extrusionOk="0">
                    <a:moveTo>
                      <a:pt x="12960" y="0"/>
                    </a:moveTo>
                    <a:lnTo>
                      <a:pt x="103" y="103"/>
                    </a:lnTo>
                    <a:lnTo>
                      <a:pt x="1" y="513"/>
                    </a:lnTo>
                    <a:lnTo>
                      <a:pt x="13114" y="513"/>
                    </a:lnTo>
                    <a:lnTo>
                      <a:pt x="129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3" name="Google Shape;633;p47"/>
            <p:cNvGrpSpPr/>
            <p:nvPr/>
          </p:nvGrpSpPr>
          <p:grpSpPr>
            <a:xfrm rot="394953">
              <a:off x="4412884" y="2336946"/>
              <a:ext cx="178038" cy="226677"/>
              <a:chOff x="1192475" y="2684000"/>
              <a:chExt cx="70450" cy="89700"/>
            </a:xfrm>
          </p:grpSpPr>
          <p:sp>
            <p:nvSpPr>
              <p:cNvPr id="634" name="Google Shape;634;p47"/>
              <p:cNvSpPr/>
              <p:nvPr/>
            </p:nvSpPr>
            <p:spPr>
              <a:xfrm>
                <a:off x="1192475" y="2684000"/>
                <a:ext cx="62125" cy="76875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3075" extrusionOk="0">
                    <a:moveTo>
                      <a:pt x="1357" y="0"/>
                    </a:moveTo>
                    <a:lnTo>
                      <a:pt x="0" y="975"/>
                    </a:lnTo>
                    <a:lnTo>
                      <a:pt x="333" y="2178"/>
                    </a:lnTo>
                    <a:lnTo>
                      <a:pt x="897" y="2025"/>
                    </a:lnTo>
                    <a:lnTo>
                      <a:pt x="743" y="1256"/>
                    </a:lnTo>
                    <a:lnTo>
                      <a:pt x="1152" y="897"/>
                    </a:lnTo>
                    <a:lnTo>
                      <a:pt x="1716" y="1410"/>
                    </a:lnTo>
                    <a:lnTo>
                      <a:pt x="1640" y="2640"/>
                    </a:lnTo>
                    <a:lnTo>
                      <a:pt x="1870" y="3074"/>
                    </a:lnTo>
                    <a:lnTo>
                      <a:pt x="2485" y="2691"/>
                    </a:lnTo>
                    <a:lnTo>
                      <a:pt x="2202" y="2331"/>
                    </a:lnTo>
                    <a:lnTo>
                      <a:pt x="2458" y="1052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7"/>
              <p:cNvSpPr/>
              <p:nvPr/>
            </p:nvSpPr>
            <p:spPr>
              <a:xfrm>
                <a:off x="1242400" y="2755100"/>
                <a:ext cx="205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744" extrusionOk="0">
                    <a:moveTo>
                      <a:pt x="590" y="0"/>
                    </a:moveTo>
                    <a:lnTo>
                      <a:pt x="0" y="409"/>
                    </a:lnTo>
                    <a:lnTo>
                      <a:pt x="181" y="743"/>
                    </a:lnTo>
                    <a:lnTo>
                      <a:pt x="820" y="28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47"/>
            <p:cNvGrpSpPr/>
            <p:nvPr/>
          </p:nvGrpSpPr>
          <p:grpSpPr>
            <a:xfrm rot="2700136">
              <a:off x="4641646" y="2391304"/>
              <a:ext cx="126208" cy="160681"/>
              <a:chOff x="1192475" y="2684000"/>
              <a:chExt cx="70450" cy="89700"/>
            </a:xfrm>
          </p:grpSpPr>
          <p:sp>
            <p:nvSpPr>
              <p:cNvPr id="637" name="Google Shape;637;p47"/>
              <p:cNvSpPr/>
              <p:nvPr/>
            </p:nvSpPr>
            <p:spPr>
              <a:xfrm>
                <a:off x="1192475" y="2684000"/>
                <a:ext cx="62125" cy="76875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3075" extrusionOk="0">
                    <a:moveTo>
                      <a:pt x="1357" y="0"/>
                    </a:moveTo>
                    <a:lnTo>
                      <a:pt x="0" y="975"/>
                    </a:lnTo>
                    <a:lnTo>
                      <a:pt x="333" y="2178"/>
                    </a:lnTo>
                    <a:lnTo>
                      <a:pt x="897" y="2025"/>
                    </a:lnTo>
                    <a:lnTo>
                      <a:pt x="743" y="1256"/>
                    </a:lnTo>
                    <a:lnTo>
                      <a:pt x="1152" y="897"/>
                    </a:lnTo>
                    <a:lnTo>
                      <a:pt x="1716" y="1410"/>
                    </a:lnTo>
                    <a:lnTo>
                      <a:pt x="1640" y="2640"/>
                    </a:lnTo>
                    <a:lnTo>
                      <a:pt x="1870" y="3074"/>
                    </a:lnTo>
                    <a:lnTo>
                      <a:pt x="2485" y="2691"/>
                    </a:lnTo>
                    <a:lnTo>
                      <a:pt x="2202" y="2331"/>
                    </a:lnTo>
                    <a:lnTo>
                      <a:pt x="2458" y="1052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7"/>
              <p:cNvSpPr/>
              <p:nvPr/>
            </p:nvSpPr>
            <p:spPr>
              <a:xfrm>
                <a:off x="1242400" y="2755100"/>
                <a:ext cx="205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744" extrusionOk="0">
                    <a:moveTo>
                      <a:pt x="590" y="0"/>
                    </a:moveTo>
                    <a:lnTo>
                      <a:pt x="0" y="409"/>
                    </a:lnTo>
                    <a:lnTo>
                      <a:pt x="181" y="743"/>
                    </a:lnTo>
                    <a:lnTo>
                      <a:pt x="820" y="28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9" name="Google Shape;639;p47"/>
          <p:cNvGrpSpPr/>
          <p:nvPr/>
        </p:nvGrpSpPr>
        <p:grpSpPr>
          <a:xfrm>
            <a:off x="4066853" y="2575557"/>
            <a:ext cx="946788" cy="442465"/>
            <a:chOff x="9395188" y="2988476"/>
            <a:chExt cx="1505945" cy="703777"/>
          </a:xfrm>
        </p:grpSpPr>
        <p:sp>
          <p:nvSpPr>
            <p:cNvPr id="640" name="Google Shape;640;p47"/>
            <p:cNvSpPr/>
            <p:nvPr/>
          </p:nvSpPr>
          <p:spPr>
            <a:xfrm>
              <a:off x="9431934" y="2988476"/>
              <a:ext cx="1280996" cy="151619"/>
            </a:xfrm>
            <a:custGeom>
              <a:avLst/>
              <a:gdLst/>
              <a:ahLst/>
              <a:cxnLst/>
              <a:rect l="l" t="t" r="r" b="b"/>
              <a:pathLst>
                <a:path w="8018" h="949" extrusionOk="0">
                  <a:moveTo>
                    <a:pt x="52" y="0"/>
                  </a:moveTo>
                  <a:lnTo>
                    <a:pt x="1" y="949"/>
                  </a:lnTo>
                  <a:lnTo>
                    <a:pt x="8018" y="949"/>
                  </a:lnTo>
                  <a:lnTo>
                    <a:pt x="8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9607835" y="3045673"/>
              <a:ext cx="920885" cy="57516"/>
            </a:xfrm>
            <a:custGeom>
              <a:avLst/>
              <a:gdLst/>
              <a:ahLst/>
              <a:cxnLst/>
              <a:rect l="l" t="t" r="r" b="b"/>
              <a:pathLst>
                <a:path w="5764" h="360" extrusionOk="0">
                  <a:moveTo>
                    <a:pt x="5764" y="0"/>
                  </a:moveTo>
                  <a:lnTo>
                    <a:pt x="52" y="26"/>
                  </a:lnTo>
                  <a:lnTo>
                    <a:pt x="1" y="283"/>
                  </a:lnTo>
                  <a:lnTo>
                    <a:pt x="5764" y="359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9493284" y="3045673"/>
              <a:ext cx="86113" cy="45214"/>
            </a:xfrm>
            <a:custGeom>
              <a:avLst/>
              <a:gdLst/>
              <a:ahLst/>
              <a:cxnLst/>
              <a:rect l="l" t="t" r="r" b="b"/>
              <a:pathLst>
                <a:path w="539" h="283" extrusionOk="0">
                  <a:moveTo>
                    <a:pt x="52" y="0"/>
                  </a:moveTo>
                  <a:lnTo>
                    <a:pt x="0" y="283"/>
                  </a:lnTo>
                  <a:lnTo>
                    <a:pt x="462" y="28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10573775" y="3041519"/>
              <a:ext cx="81800" cy="57516"/>
            </a:xfrm>
            <a:custGeom>
              <a:avLst/>
              <a:gdLst/>
              <a:ahLst/>
              <a:cxnLst/>
              <a:rect l="l" t="t" r="r" b="b"/>
              <a:pathLst>
                <a:path w="512" h="360" extrusionOk="0">
                  <a:moveTo>
                    <a:pt x="460" y="0"/>
                  </a:moveTo>
                  <a:lnTo>
                    <a:pt x="0" y="26"/>
                  </a:lnTo>
                  <a:lnTo>
                    <a:pt x="26" y="360"/>
                  </a:lnTo>
                  <a:lnTo>
                    <a:pt x="512" y="360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47"/>
          <p:cNvSpPr/>
          <p:nvPr/>
        </p:nvSpPr>
        <p:spPr>
          <a:xfrm rot="1803810" flipH="1">
            <a:off x="3174972" y="1358686"/>
            <a:ext cx="2791239" cy="2794986"/>
          </a:xfrm>
          <a:prstGeom prst="blockArc">
            <a:avLst>
              <a:gd name="adj1" fmla="val 12622480"/>
              <a:gd name="adj2" fmla="val 18176457"/>
              <a:gd name="adj3" fmla="val 207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7"/>
          <p:cNvGrpSpPr/>
          <p:nvPr/>
        </p:nvGrpSpPr>
        <p:grpSpPr>
          <a:xfrm>
            <a:off x="2661685" y="846001"/>
            <a:ext cx="3814050" cy="3820568"/>
            <a:chOff x="2661685" y="846001"/>
            <a:chExt cx="3814050" cy="3820568"/>
          </a:xfrm>
        </p:grpSpPr>
        <p:sp>
          <p:nvSpPr>
            <p:cNvPr id="654" name="Google Shape;654;p47"/>
            <p:cNvSpPr/>
            <p:nvPr/>
          </p:nvSpPr>
          <p:spPr>
            <a:xfrm rot="-3604175" flipH="1">
              <a:off x="3169337" y="1360642"/>
              <a:ext cx="2794986" cy="2791239"/>
            </a:xfrm>
            <a:prstGeom prst="blockArc">
              <a:avLst>
                <a:gd name="adj1" fmla="val 12564381"/>
                <a:gd name="adj2" fmla="val 18346131"/>
                <a:gd name="adj3" fmla="val 2084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 rot="-8996190" flipH="1">
              <a:off x="3172333" y="1358815"/>
              <a:ext cx="2791239" cy="2794986"/>
            </a:xfrm>
            <a:prstGeom prst="blockArc">
              <a:avLst>
                <a:gd name="adj1" fmla="val 12622480"/>
                <a:gd name="adj2" fmla="val 18081133"/>
                <a:gd name="adj3" fmla="val 2080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 rot="7195825" flipH="1">
              <a:off x="3173098" y="1360688"/>
              <a:ext cx="2794986" cy="279123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3170800" y="2461750"/>
              <a:ext cx="582000" cy="58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4302575" y="1359650"/>
              <a:ext cx="582000" cy="58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4278400" y="3572350"/>
              <a:ext cx="582000" cy="58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5383675" y="2449100"/>
              <a:ext cx="582000" cy="58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 txBox="1"/>
            <p:nvPr/>
          </p:nvSpPr>
          <p:spPr>
            <a:xfrm flipH="1">
              <a:off x="4299795" y="3719753"/>
              <a:ext cx="51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rgbClr val="FFFFFF"/>
                  </a:solidFill>
                  <a:latin typeface="Crete Round"/>
                  <a:ea typeface="Crete Round"/>
                  <a:cs typeface="Crete Round"/>
                  <a:sym typeface="Crete Round"/>
                </a:rPr>
                <a:t>03</a:t>
              </a:r>
              <a:endParaRPr sz="1800" b="1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endParaRPr>
            </a:p>
          </p:txBody>
        </p:sp>
        <p:sp>
          <p:nvSpPr>
            <p:cNvPr id="662" name="Google Shape;662;p47"/>
            <p:cNvSpPr txBox="1"/>
            <p:nvPr/>
          </p:nvSpPr>
          <p:spPr>
            <a:xfrm flipH="1">
              <a:off x="3210400" y="2543421"/>
              <a:ext cx="51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rgbClr val="FFFFFF"/>
                  </a:solidFill>
                  <a:latin typeface="Crete Round"/>
                  <a:ea typeface="Crete Round"/>
                  <a:cs typeface="Crete Round"/>
                  <a:sym typeface="Crete Round"/>
                </a:rPr>
                <a:t>04</a:t>
              </a:r>
              <a:endParaRPr sz="1800" b="1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endParaRPr>
            </a:p>
          </p:txBody>
        </p:sp>
        <p:sp>
          <p:nvSpPr>
            <p:cNvPr id="663" name="Google Shape;663;p47"/>
            <p:cNvSpPr txBox="1"/>
            <p:nvPr/>
          </p:nvSpPr>
          <p:spPr>
            <a:xfrm flipH="1">
              <a:off x="4299795" y="1485613"/>
              <a:ext cx="51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rgbClr val="FFFFFF"/>
                  </a:solidFill>
                  <a:latin typeface="Crete Round"/>
                  <a:ea typeface="Crete Round"/>
                  <a:cs typeface="Crete Round"/>
                  <a:sym typeface="Crete Round"/>
                </a:rPr>
                <a:t>01</a:t>
              </a:r>
              <a:endParaRPr sz="1800" b="1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endParaRPr>
            </a:p>
          </p:txBody>
        </p:sp>
        <p:sp>
          <p:nvSpPr>
            <p:cNvPr id="664" name="Google Shape;664;p47"/>
            <p:cNvSpPr txBox="1"/>
            <p:nvPr/>
          </p:nvSpPr>
          <p:spPr>
            <a:xfrm flipH="1">
              <a:off x="5423000" y="2543421"/>
              <a:ext cx="51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rgbClr val="FFFFFF"/>
                  </a:solidFill>
                  <a:latin typeface="Crete Round"/>
                  <a:ea typeface="Crete Round"/>
                  <a:cs typeface="Crete Round"/>
                  <a:sym typeface="Crete Round"/>
                </a:rPr>
                <a:t>02</a:t>
              </a:r>
              <a:endParaRPr sz="1800" b="1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5"/>
          <p:cNvSpPr/>
          <p:nvPr/>
        </p:nvSpPr>
        <p:spPr>
          <a:xfrm rot="5400000" flipH="1">
            <a:off x="186675" y="1148365"/>
            <a:ext cx="1762668" cy="316387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55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Khó khăn</a:t>
            </a:r>
            <a:endParaRPr dirty="0"/>
          </a:p>
        </p:txBody>
      </p:sp>
      <p:sp>
        <p:nvSpPr>
          <p:cNvPr id="929" name="Google Shape;929;p55"/>
          <p:cNvSpPr txBox="1">
            <a:spLocks noGrp="1"/>
          </p:cNvSpPr>
          <p:nvPr>
            <p:ph type="title" idx="2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03.</a:t>
            </a:r>
            <a:endParaRPr/>
          </a:p>
        </p:txBody>
      </p:sp>
      <p:sp>
        <p:nvSpPr>
          <p:cNvPr id="931" name="Google Shape;931;p55"/>
          <p:cNvSpPr/>
          <p:nvPr/>
        </p:nvSpPr>
        <p:spPr>
          <a:xfrm rot="5802085">
            <a:off x="6866879" y="1161677"/>
            <a:ext cx="644802" cy="82925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437A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333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Slab</vt:lpstr>
      <vt:lpstr>Crete Round</vt:lpstr>
      <vt:lpstr>Bebas Neue</vt:lpstr>
      <vt:lpstr>Roboto</vt:lpstr>
      <vt:lpstr>Wingdings</vt:lpstr>
      <vt:lpstr>Arial</vt:lpstr>
      <vt:lpstr>Brazilian Literature Thesis by Slidesgo</vt:lpstr>
      <vt:lpstr>BÁO CÁO THỰC TẬP  TỐT NGHIỆP</vt:lpstr>
      <vt:lpstr>WEBSITE QUẢN LÝ ĐIỂM RÈN LUYỆN </vt:lpstr>
      <vt:lpstr>Những việc đã làm trong quá trình thực tập</vt:lpstr>
      <vt:lpstr>Những việc đã làm trong quá trình  thực tập</vt:lpstr>
      <vt:lpstr>Xây dựng  và cài đặt được website Quản lý điểm rèn luyện : </vt:lpstr>
      <vt:lpstr>Tìm hiểu, sử dụng một số công cụ mới</vt:lpstr>
      <vt:lpstr>Kinh nghiệm học hỏi</vt:lpstr>
      <vt:lpstr>Kiến thức mới</vt:lpstr>
      <vt:lpstr>Khó khăn</vt:lpstr>
      <vt:lpstr>PowerPoint Presentation</vt:lpstr>
      <vt:lpstr>Kiến nghị</vt:lpstr>
      <vt:lpstr>Kiến nghị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 TỐT NGHIỆP</dc:title>
  <dc:creator>Admin</dc:creator>
  <cp:lastModifiedBy>Ngoc Bin</cp:lastModifiedBy>
  <cp:revision>10</cp:revision>
  <dcterms:modified xsi:type="dcterms:W3CDTF">2022-04-24T14:48:25Z</dcterms:modified>
</cp:coreProperties>
</file>