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6" r:id="rId1"/>
  </p:sldMasterIdLst>
  <p:notesMasterIdLst>
    <p:notesMasterId r:id="rId15"/>
  </p:notesMasterIdLst>
  <p:sldIdLst>
    <p:sldId id="257" r:id="rId2"/>
    <p:sldId id="258" r:id="rId3"/>
    <p:sldId id="259" r:id="rId4"/>
    <p:sldId id="260" r:id="rId5"/>
    <p:sldId id="262" r:id="rId6"/>
    <p:sldId id="304" r:id="rId7"/>
    <p:sldId id="312" r:id="rId8"/>
    <p:sldId id="306" r:id="rId9"/>
    <p:sldId id="307" r:id="rId10"/>
    <p:sldId id="310" r:id="rId11"/>
    <p:sldId id="311" r:id="rId12"/>
    <p:sldId id="313" r:id="rId13"/>
    <p:sldId id="301" r:id="rId14"/>
  </p:sldIdLst>
  <p:sldSz cx="12192000" cy="6858000"/>
  <p:notesSz cx="6858000" cy="9144000"/>
  <p:embeddedFontLst>
    <p:embeddedFont>
      <p:font typeface="맑은 고딕" panose="020B0503020000020004" pitchFamily="50" charset="-127"/>
      <p:regular r:id="rId16"/>
      <p:bold r:id="rId17"/>
    </p:embeddedFont>
    <p:embeddedFont>
      <p:font typeface="조선일보명조" panose="02030304000000000000" pitchFamily="18" charset="-127"/>
      <p:regular r:id="rId18"/>
    </p:embeddedFont>
    <p:embeddedFont>
      <p:font typeface="배달의민족 도현" panose="020B0600000101010101" pitchFamily="50" charset="-127"/>
      <p:regular r:id="rId1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none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none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none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none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none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none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none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none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none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none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06"/>
    <p:restoredTop sz="94601" autoAdjust="0"/>
  </p:normalViewPr>
  <p:slideViewPr>
    <p:cSldViewPr snapToGrid="0">
      <p:cViewPr varScale="1">
        <p:scale>
          <a:sx n="49" d="100"/>
          <a:sy n="49" d="100"/>
        </p:scale>
        <p:origin x="33" y="1095"/>
      </p:cViewPr>
      <p:guideLst>
        <p:guide orient="horz" pos="2159"/>
        <p:guide pos="3839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fld id="{17FB36FB-C10C-479A-9DFD-15DEB134881C}" type="datetimeFigureOut">
              <a:rPr lang="ko-KR" altLang="en-US"/>
              <a:pPr/>
              <a:t>2020-03-06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fld id="{2D64B5D5-48B7-4F94-AE9E-F3674E44000D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978730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3515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5790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 name="1_Office 테마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/>
          <p:cNvSpPr/>
          <p:nvPr userDrawn="1"/>
        </p:nvSpPr>
        <p:spPr>
          <a:xfrm rot="5400000">
            <a:off x="0" y="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" name="이등변 삼각형 2"/>
          <p:cNvSpPr/>
          <p:nvPr userDrawn="1"/>
        </p:nvSpPr>
        <p:spPr>
          <a:xfrm rot="16200000">
            <a:off x="11112000" y="577800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부산 D&amp;D에 대한 이미지 검색결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3284" y="0"/>
            <a:ext cx="858715" cy="858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  <a:cs typeface="굴림" charset="-127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  <a:cs typeface="굴림" charset="-127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304800" y="3048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  <a:cs typeface="굴림" charset="-127"/>
            </a:endParaRP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457200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  <a:cs typeface="굴림" charset="-127"/>
            </a:endParaRPr>
          </a:p>
        </p:txBody>
      </p:sp>
      <p:pic>
        <p:nvPicPr>
          <p:cNvPr id="1031" name="Picture 7" descr="C:\Users\Yang\Downloads\logo 1 (1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9298" y="2182980"/>
            <a:ext cx="5853404" cy="2071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/>
          <p:cNvCxnSpPr/>
          <p:nvPr/>
        </p:nvCxnSpPr>
        <p:spPr>
          <a:xfrm>
            <a:off x="1615587" y="936940"/>
            <a:ext cx="2006927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477818" y="380243"/>
            <a:ext cx="2529603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ko-KR" sz="3200" spc="-132" dirty="0" smtClean="0">
                <a:latin typeface="배달의민족 도현" pitchFamily="50" charset="-127"/>
                <a:ea typeface="배달의민족 도현" pitchFamily="50" charset="-127"/>
              </a:rPr>
              <a:t>Back-End(2)</a:t>
            </a:r>
            <a:endParaRPr lang="ko-KR" altLang="en-US" sz="3200" spc="-132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52409" y="498947"/>
            <a:ext cx="457433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ko-KR" sz="2400" spc="-149" dirty="0" smtClean="0">
                <a:latin typeface="배달의민족 도현" pitchFamily="50" charset="-127"/>
                <a:ea typeface="배달의민족 도현" pitchFamily="50" charset="-127"/>
              </a:rPr>
              <a:t>4</a:t>
            </a:r>
            <a:r>
              <a:rPr lang="ko-KR" altLang="en-US" sz="2400" spc="-149" dirty="0" smtClean="0">
                <a:latin typeface="배달의민족 도현" pitchFamily="50" charset="-127"/>
                <a:ea typeface="배달의민족 도현" pitchFamily="50" charset="-127"/>
              </a:rPr>
              <a:t>)</a:t>
            </a:r>
            <a:endParaRPr lang="ko-KR" altLang="en-US" sz="2400" spc="-149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pic>
        <p:nvPicPr>
          <p:cNvPr id="10" name="Picture 2" descr="부산 D&amp;D에 대한 이미지 검색결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3284" y="0"/>
            <a:ext cx="858715" cy="858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python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6232" y="1229167"/>
            <a:ext cx="2808190" cy="2808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3755290" y="4627531"/>
            <a:ext cx="433007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00" dirty="0" smtClean="0">
                <a:latin typeface="배달의민족 도현" pitchFamily="50" charset="-127"/>
                <a:ea typeface="배달의민족 도현" pitchFamily="50" charset="-127"/>
              </a:rPr>
              <a:t>더미 데이터 생성</a:t>
            </a:r>
            <a:endParaRPr lang="en-US" altLang="ko-KR" sz="2200" dirty="0" smtClean="0">
              <a:latin typeface="배달의민족 도현" pitchFamily="50" charset="-127"/>
              <a:ea typeface="배달의민족 도현" pitchFamily="50" charset="-127"/>
            </a:endParaRPr>
          </a:p>
          <a:p>
            <a:pPr algn="ctr"/>
            <a:endParaRPr lang="en-US" altLang="ko-KR" sz="2200" dirty="0">
              <a:latin typeface="배달의민족 도현" pitchFamily="50" charset="-127"/>
              <a:ea typeface="배달의민족 도현" pitchFamily="50" charset="-127"/>
            </a:endParaRPr>
          </a:p>
          <a:p>
            <a:pPr algn="ctr"/>
            <a:r>
              <a:rPr lang="ko-KR" altLang="en-US" sz="2200" dirty="0" smtClean="0">
                <a:latin typeface="배달의민족 도현" pitchFamily="50" charset="-127"/>
                <a:ea typeface="배달의민족 도현" pitchFamily="50" charset="-127"/>
              </a:rPr>
              <a:t>간편한 라이브러리 제공</a:t>
            </a:r>
            <a:endParaRPr lang="en-US" altLang="ko-KR" sz="2200" dirty="0" smtClean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86541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netlify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2582" y="3638186"/>
            <a:ext cx="476250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620710" y="4368123"/>
            <a:ext cx="454462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 smtClean="0">
                <a:latin typeface="배달의민족 도현" pitchFamily="50" charset="-127"/>
                <a:ea typeface="배달의민족 도현" pitchFamily="50" charset="-127"/>
              </a:rPr>
              <a:t>무료 </a:t>
            </a:r>
            <a:r>
              <a:rPr lang="en-US" altLang="ko-KR" sz="2200" dirty="0" smtClean="0">
                <a:latin typeface="배달의민족 도현" pitchFamily="50" charset="-127"/>
                <a:ea typeface="배달의민족 도현" pitchFamily="50" charset="-127"/>
              </a:rPr>
              <a:t>SSL </a:t>
            </a:r>
            <a:r>
              <a:rPr lang="ko-KR" altLang="en-US" sz="2200" dirty="0" smtClean="0">
                <a:latin typeface="배달의민족 도현" pitchFamily="50" charset="-127"/>
                <a:ea typeface="배달의민족 도현" pitchFamily="50" charset="-127"/>
              </a:rPr>
              <a:t>자동 발급</a:t>
            </a:r>
            <a:endParaRPr lang="en-US" altLang="ko-KR" sz="2200" dirty="0" smtClean="0">
              <a:latin typeface="배달의민족 도현" pitchFamily="50" charset="-127"/>
              <a:ea typeface="배달의민족 도현" pitchFamily="50" charset="-127"/>
            </a:endParaRPr>
          </a:p>
          <a:p>
            <a:endParaRPr lang="en-US" altLang="ko-KR" sz="2200" dirty="0">
              <a:latin typeface="배달의민족 도현" pitchFamily="50" charset="-127"/>
              <a:ea typeface="배달의민족 도현" pitchFamily="50" charset="-127"/>
            </a:endParaRPr>
          </a:p>
          <a:p>
            <a:r>
              <a:rPr lang="ko-KR" altLang="en-US" sz="2200" dirty="0" smtClean="0">
                <a:latin typeface="배달의민족 도현" pitchFamily="50" charset="-127"/>
                <a:ea typeface="배달의민족 도현" pitchFamily="50" charset="-127"/>
              </a:rPr>
              <a:t>쉽고 빠른 </a:t>
            </a:r>
            <a:r>
              <a:rPr lang="en-US" altLang="ko-KR" sz="2200" dirty="0" smtClean="0">
                <a:latin typeface="배달의민족 도현" pitchFamily="50" charset="-127"/>
                <a:ea typeface="배달의민족 도현" pitchFamily="50" charset="-127"/>
              </a:rPr>
              <a:t>HTTPS </a:t>
            </a:r>
            <a:r>
              <a:rPr lang="ko-KR" altLang="en-US" sz="2200" dirty="0" smtClean="0">
                <a:latin typeface="배달의민족 도현" pitchFamily="50" charset="-127"/>
                <a:ea typeface="배달의민족 도현" pitchFamily="50" charset="-127"/>
              </a:rPr>
              <a:t>무료 </a:t>
            </a:r>
            <a:r>
              <a:rPr lang="ko-KR" altLang="en-US" sz="2200" dirty="0" err="1" smtClean="0">
                <a:latin typeface="배달의민족 도현" pitchFamily="50" charset="-127"/>
                <a:ea typeface="배달의민족 도현" pitchFamily="50" charset="-127"/>
              </a:rPr>
              <a:t>호스팅</a:t>
            </a:r>
            <a:endParaRPr lang="en-US" altLang="ko-KR" sz="2200" dirty="0" smtClean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95516" y="1960949"/>
            <a:ext cx="433007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00" dirty="0" smtClean="0">
                <a:latin typeface="배달의민족 도현" pitchFamily="50" charset="-127"/>
                <a:ea typeface="배달의민족 도현" pitchFamily="50" charset="-127"/>
              </a:rPr>
              <a:t>환경의 제약</a:t>
            </a:r>
            <a:endParaRPr lang="en-US" altLang="ko-KR" sz="2200" dirty="0" smtClean="0">
              <a:latin typeface="배달의민족 도현" pitchFamily="50" charset="-127"/>
              <a:ea typeface="배달의민족 도현" pitchFamily="50" charset="-127"/>
            </a:endParaRPr>
          </a:p>
          <a:p>
            <a:pPr algn="ctr"/>
            <a:endParaRPr lang="en-US" altLang="ko-KR" sz="2200" dirty="0" smtClean="0">
              <a:latin typeface="배달의민족 도현" pitchFamily="50" charset="-127"/>
              <a:ea typeface="배달의민족 도현" pitchFamily="50" charset="-127"/>
            </a:endParaRPr>
          </a:p>
          <a:p>
            <a:pPr algn="ctr"/>
            <a:r>
              <a:rPr lang="ko-KR" altLang="en-US" sz="2200" dirty="0" smtClean="0">
                <a:latin typeface="배달의민족 도현" pitchFamily="50" charset="-127"/>
                <a:ea typeface="배달의민족 도현" pitchFamily="50" charset="-127"/>
              </a:rPr>
              <a:t>접근성이</a:t>
            </a:r>
            <a:r>
              <a:rPr lang="ko-KR" altLang="en-US" sz="2200" dirty="0">
                <a:latin typeface="배달의민족 도현" pitchFamily="50" charset="-127"/>
                <a:ea typeface="배달의민족 도현" pitchFamily="50" charset="-127"/>
              </a:rPr>
              <a:t> </a:t>
            </a:r>
            <a:r>
              <a:rPr lang="ko-KR" altLang="en-US" sz="2200" dirty="0" smtClean="0">
                <a:latin typeface="배달의민족 도현" pitchFamily="50" charset="-127"/>
                <a:ea typeface="배달의민족 도현" pitchFamily="50" charset="-127"/>
              </a:rPr>
              <a:t>좋음</a:t>
            </a:r>
            <a:endParaRPr lang="en-US" altLang="ko-KR" sz="2200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pic>
        <p:nvPicPr>
          <p:cNvPr id="5" name="Picture 2" descr="aws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7886" y="1335073"/>
            <a:ext cx="3995473" cy="2055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직선 연결선 5"/>
          <p:cNvCxnSpPr/>
          <p:nvPr/>
        </p:nvCxnSpPr>
        <p:spPr>
          <a:xfrm>
            <a:off x="1615587" y="936940"/>
            <a:ext cx="943607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619705" y="380243"/>
            <a:ext cx="939489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ko-KR" altLang="en-US" sz="3200" spc="-132" smtClean="0">
                <a:latin typeface="배달의민족 도현" pitchFamily="50" charset="-127"/>
                <a:ea typeface="배달의민족 도현" pitchFamily="50" charset="-127"/>
              </a:rPr>
              <a:t>배포</a:t>
            </a:r>
            <a:endParaRPr lang="ko-KR" altLang="en-US" sz="3200" spc="-132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58821" y="498947"/>
            <a:ext cx="444609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ko-KR" sz="2400" spc="-149" dirty="0">
                <a:latin typeface="배달의민족 도현" pitchFamily="50" charset="-127"/>
                <a:ea typeface="배달의민족 도현" pitchFamily="50" charset="-127"/>
              </a:rPr>
              <a:t>5</a:t>
            </a:r>
            <a:r>
              <a:rPr lang="ko-KR" altLang="en-US" sz="2400" spc="-149" dirty="0" smtClean="0">
                <a:latin typeface="배달의민족 도현" pitchFamily="50" charset="-127"/>
                <a:ea typeface="배달의민족 도현" pitchFamily="50" charset="-127"/>
              </a:rPr>
              <a:t>)</a:t>
            </a:r>
            <a:endParaRPr lang="ko-KR" altLang="en-US" sz="2400" spc="-149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pic>
        <p:nvPicPr>
          <p:cNvPr id="9" name="Picture 2" descr="부산 D&amp;D에 대한 이미지 검색결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3284" y="0"/>
            <a:ext cx="858715" cy="858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2032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12580" y="2384953"/>
            <a:ext cx="951479" cy="86177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sz="5000" spc="-304" dirty="0">
                <a:latin typeface="배달의민족 도현" pitchFamily="50" charset="-127"/>
                <a:ea typeface="배달의민족 도현" pitchFamily="50" charset="-127"/>
              </a:rPr>
              <a:t>03</a:t>
            </a:r>
            <a:endParaRPr lang="ko-KR" altLang="en-US" sz="5000" spc="-304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956539" y="3116989"/>
            <a:ext cx="4200071" cy="473345"/>
          </a:xfrm>
          <a:prstGeom prst="rect">
            <a:avLst/>
          </a:prstGeom>
          <a:solidFill>
            <a:schemeClr val="tx1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ko-KR" sz="2500" b="1" dirty="0" smtClean="0">
                <a:latin typeface="배달의민족 도현" pitchFamily="50" charset="-127"/>
                <a:ea typeface="배달의민족 도현" pitchFamily="50" charset="-127"/>
              </a:rPr>
              <a:t>DEMO</a:t>
            </a:r>
            <a:endParaRPr lang="ko-KR" altLang="en-US" sz="2500" b="1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pic>
        <p:nvPicPr>
          <p:cNvPr id="5" name="Picture 2" descr="부산 D&amp;D에 대한 이미지 검색결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3284" y="0"/>
            <a:ext cx="858715" cy="858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299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3609" y="2535378"/>
            <a:ext cx="3244799" cy="16312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ko-KR" sz="10000" spc="-245" dirty="0" smtClean="0">
                <a:latin typeface="배달의민족 도현"/>
                <a:ea typeface="배달의민족 도현"/>
                <a:cs typeface="조선일보명조"/>
              </a:rPr>
              <a:t>‘THX’</a:t>
            </a:r>
            <a:endParaRPr lang="ko-KR" altLang="en-US" sz="10000" spc="-245" dirty="0">
              <a:latin typeface="배달의민족 도현"/>
              <a:ea typeface="배달의민족 도현"/>
              <a:cs typeface="조선일보명조"/>
            </a:endParaRPr>
          </a:p>
        </p:txBody>
      </p:sp>
      <p:pic>
        <p:nvPicPr>
          <p:cNvPr id="5" name="Picture 2" descr="부산 D&amp;D에 대한 이미지 검색결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3284" y="0"/>
            <a:ext cx="858715" cy="858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235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4804618" y="803733"/>
            <a:ext cx="2309478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ko-KR" sz="3200" spc="-132" dirty="0">
                <a:latin typeface="배달의민족 도현" pitchFamily="50" charset="-127"/>
                <a:ea typeface="배달의민족 도현" pitchFamily="50" charset="-127"/>
              </a:rPr>
              <a:t>CONTENTS</a:t>
            </a:r>
            <a:endParaRPr lang="ko-KR" altLang="en-US" sz="3200" spc="-132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4891526" y="1411274"/>
            <a:ext cx="216000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그룹 2"/>
          <p:cNvGrpSpPr/>
          <p:nvPr/>
        </p:nvGrpSpPr>
        <p:grpSpPr>
          <a:xfrm>
            <a:off x="1904298" y="2651469"/>
            <a:ext cx="8328501" cy="1862048"/>
            <a:chOff x="1904298" y="2007630"/>
            <a:chExt cx="8328501" cy="1862048"/>
          </a:xfrm>
        </p:grpSpPr>
        <p:sp>
          <p:nvSpPr>
            <p:cNvPr id="4" name="TextBox 3"/>
            <p:cNvSpPr txBox="1"/>
            <p:nvPr/>
          </p:nvSpPr>
          <p:spPr>
            <a:xfrm>
              <a:off x="2183844" y="2007630"/>
              <a:ext cx="1284326" cy="186204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/>
              <a:r>
                <a:rPr lang="en-US" altLang="ko-KR" sz="11500" b="1" dirty="0">
                  <a:latin typeface="배달의민족 도현" pitchFamily="50" charset="-127"/>
                  <a:ea typeface="배달의민족 도현" pitchFamily="50" charset="-127"/>
                </a:rPr>
                <a:t> 1</a:t>
              </a:r>
              <a:endParaRPr lang="ko-KR" altLang="en-US" sz="11500" b="1" dirty="0">
                <a:latin typeface="배달의민족 도현" pitchFamily="50" charset="-127"/>
                <a:ea typeface="배달의민족 도현" pitchFamily="50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968725" y="2007630"/>
              <a:ext cx="1556836" cy="186204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/>
              <a:r>
                <a:rPr lang="en-US" altLang="ko-KR" sz="11500" b="1" dirty="0">
                  <a:latin typeface="배달의민족 도현" pitchFamily="50" charset="-127"/>
                  <a:ea typeface="배달의민족 도현" pitchFamily="50" charset="-127"/>
                </a:rPr>
                <a:t> 2</a:t>
              </a:r>
              <a:endParaRPr lang="ko-KR" altLang="en-US" sz="11500" b="1" dirty="0">
                <a:latin typeface="배달의민족 도현" pitchFamily="50" charset="-127"/>
                <a:ea typeface="배달의민족 도현" pitchFamily="50" charset="-127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086831" y="2007630"/>
              <a:ext cx="1587294" cy="186204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/>
              <a:r>
                <a:rPr lang="en-US" altLang="ko-KR" sz="11500" b="1">
                  <a:latin typeface="배달의민족 도현" pitchFamily="50" charset="-127"/>
                  <a:ea typeface="배달의민족 도현" pitchFamily="50" charset="-127"/>
                </a:rPr>
                <a:t> 3</a:t>
              </a:r>
              <a:endParaRPr lang="ko-KR" altLang="en-US" sz="11500" b="1">
                <a:latin typeface="배달의민족 도현" pitchFamily="50" charset="-127"/>
                <a:ea typeface="배달의민족 도현" pitchFamily="50" charset="-127"/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1904298" y="2703704"/>
              <a:ext cx="2560739" cy="4699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ko-KR" altLang="en-US" sz="2500" b="1" dirty="0" smtClean="0">
                  <a:solidFill>
                    <a:schemeClr val="tx1"/>
                  </a:solidFill>
                  <a:latin typeface="배달의민족 도현" pitchFamily="50" charset="-127"/>
                  <a:ea typeface="배달의민족 도현" pitchFamily="50" charset="-127"/>
                </a:rPr>
                <a:t>팀 소개</a:t>
              </a:r>
              <a:endParaRPr lang="ko-KR" altLang="en-US" sz="2500" b="1" dirty="0">
                <a:solidFill>
                  <a:schemeClr val="tx1"/>
                </a:solidFill>
                <a:latin typeface="배달의민족 도현" pitchFamily="50" charset="-127"/>
                <a:ea typeface="배달의민족 도현" pitchFamily="50" charset="-127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858998" y="2689538"/>
              <a:ext cx="2542081" cy="4699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ko-KR" altLang="en-US" sz="2500" b="1" dirty="0" smtClean="0">
                  <a:solidFill>
                    <a:schemeClr val="tx1"/>
                  </a:solidFill>
                  <a:latin typeface="배달의민족 도현" pitchFamily="50" charset="-127"/>
                  <a:ea typeface="배달의민족 도현" pitchFamily="50" charset="-127"/>
                </a:rPr>
                <a:t>프로젝트 소개</a:t>
              </a:r>
              <a:endParaRPr lang="ko-KR" altLang="en-US" sz="2500" b="1" dirty="0">
                <a:solidFill>
                  <a:schemeClr val="tx1"/>
                </a:solidFill>
                <a:latin typeface="배달의민족 도현" pitchFamily="50" charset="-127"/>
                <a:ea typeface="배달의민족 도현" pitchFamily="50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8031226" y="2689538"/>
              <a:ext cx="2201573" cy="4699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altLang="ko-KR" sz="2500" b="1" dirty="0" smtClean="0">
                  <a:solidFill>
                    <a:schemeClr val="tx1"/>
                  </a:solidFill>
                  <a:latin typeface="배달의민족 도현" pitchFamily="50" charset="-127"/>
                  <a:ea typeface="배달의민족 도현" pitchFamily="50" charset="-127"/>
                </a:rPr>
                <a:t>DEMO</a:t>
              </a:r>
              <a:endParaRPr lang="ko-KR" altLang="en-US" sz="2500" b="1" dirty="0">
                <a:solidFill>
                  <a:schemeClr val="tx1"/>
                </a:solidFill>
                <a:latin typeface="배달의민족 도현" pitchFamily="50" charset="-127"/>
                <a:ea typeface="배달의민족 도현" pitchFamily="50" charset="-127"/>
              </a:endParaRPr>
            </a:p>
          </p:txBody>
        </p:sp>
      </p:grpSp>
      <p:pic>
        <p:nvPicPr>
          <p:cNvPr id="23" name="Picture 2" descr="부산 D&amp;D에 대한 이미지 검색결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3284" y="0"/>
            <a:ext cx="858715" cy="858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12580" y="2384953"/>
            <a:ext cx="820033" cy="86177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sz="5000" spc="-304" dirty="0">
                <a:latin typeface="배달의민족 도현" pitchFamily="50" charset="-127"/>
                <a:ea typeface="배달의민족 도현" pitchFamily="50" charset="-127"/>
              </a:rPr>
              <a:t>01</a:t>
            </a:r>
            <a:endParaRPr lang="ko-KR" altLang="en-US" sz="5000" spc="-304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956539" y="3116989"/>
            <a:ext cx="4200071" cy="473345"/>
          </a:xfrm>
          <a:prstGeom prst="rect">
            <a:avLst/>
          </a:prstGeom>
          <a:solidFill>
            <a:schemeClr val="tx1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2500" b="1" dirty="0">
                <a:latin typeface="배달의민족 도현" pitchFamily="50" charset="-127"/>
                <a:ea typeface="배달의민족 도현" pitchFamily="50" charset="-127"/>
              </a:rPr>
              <a:t>팀</a:t>
            </a:r>
            <a:r>
              <a:rPr lang="ko-KR" altLang="en-US" sz="2500" b="1" dirty="0" smtClean="0">
                <a:latin typeface="배달의민족 도현" pitchFamily="50" charset="-127"/>
                <a:ea typeface="배달의민족 도현" pitchFamily="50" charset="-127"/>
              </a:rPr>
              <a:t> 소개</a:t>
            </a:r>
            <a:endParaRPr lang="ko-KR" altLang="en-US" sz="2500" b="1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pic>
        <p:nvPicPr>
          <p:cNvPr id="5" name="Picture 2" descr="부산 D&amp;D에 대한 이미지 검색결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3284" y="0"/>
            <a:ext cx="858715" cy="858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721090" y="942973"/>
            <a:ext cx="1515092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725635" y="375608"/>
            <a:ext cx="1431419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ko-KR" altLang="en-US" sz="3200" spc="-132" dirty="0" smtClean="0">
                <a:latin typeface="배달의민족 도현" pitchFamily="50" charset="-127"/>
                <a:ea typeface="배달의민족 도현" pitchFamily="50" charset="-127"/>
              </a:rPr>
              <a:t>팀 소개</a:t>
            </a:r>
            <a:endParaRPr lang="ko-KR" altLang="en-US" sz="3200" spc="-132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94888" y="498947"/>
            <a:ext cx="372473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ko-KR" altLang="en-US" sz="2400" spc="-149" dirty="0">
                <a:latin typeface="배달의민족 도현" pitchFamily="50" charset="-127"/>
                <a:ea typeface="배달의민족 도현" pitchFamily="50" charset="-127"/>
              </a:rPr>
              <a:t>1)</a:t>
            </a:r>
            <a:endParaRPr lang="en-US" altLang="ko-KR" sz="2400" spc="-149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570004" y="4044466"/>
            <a:ext cx="10138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배달의민족 도현" pitchFamily="50" charset="-127"/>
                <a:ea typeface="배달의민족 도현" pitchFamily="50" charset="-127"/>
              </a:rPr>
              <a:t>하상엽</a:t>
            </a:r>
            <a:endParaRPr lang="en-US" altLang="ko-KR" sz="2000" dirty="0" smtClean="0">
              <a:latin typeface="배달의민족 도현" pitchFamily="50" charset="-127"/>
              <a:ea typeface="배달의민족 도현" pitchFamily="50" charset="-127"/>
            </a:endParaRPr>
          </a:p>
        </p:txBody>
      </p:sp>
      <p:pic>
        <p:nvPicPr>
          <p:cNvPr id="2050" name="Picture 2" descr="C:\Users\Yang\Desktop\학교\backen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0070" y="1760505"/>
            <a:ext cx="2058409" cy="2058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9182399" y="4044466"/>
            <a:ext cx="10138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 smtClean="0">
                <a:latin typeface="배달의민족 도현" pitchFamily="50" charset="-127"/>
                <a:ea typeface="배달의민족 도현" pitchFamily="50" charset="-127"/>
              </a:rPr>
              <a:t>신무곤</a:t>
            </a:r>
            <a:endParaRPr lang="en-US" altLang="ko-KR" sz="2000" dirty="0" smtClean="0">
              <a:latin typeface="배달의민족 도현" pitchFamily="50" charset="-127"/>
              <a:ea typeface="배달의민족 도현" pitchFamily="50" charset="-127"/>
            </a:endParaRPr>
          </a:p>
          <a:p>
            <a:endParaRPr lang="en-US" altLang="ko-KR" sz="2000" dirty="0" smtClean="0">
              <a:latin typeface="배달의민족 도현" pitchFamily="50" charset="-127"/>
              <a:ea typeface="배달의민족 도현" pitchFamily="50" charset="-127"/>
            </a:endParaRPr>
          </a:p>
          <a:p>
            <a:r>
              <a:rPr lang="ko-KR" altLang="en-US" sz="2000" dirty="0" smtClean="0">
                <a:latin typeface="배달의민족 도현" pitchFamily="50" charset="-127"/>
                <a:ea typeface="배달의민족 도현" pitchFamily="50" charset="-127"/>
              </a:rPr>
              <a:t>양기</a:t>
            </a:r>
            <a:r>
              <a:rPr lang="ko-KR" altLang="en-US" sz="2000" dirty="0">
                <a:latin typeface="배달의민족 도현" pitchFamily="50" charset="-127"/>
                <a:ea typeface="배달의민족 도현" pitchFamily="50" charset="-127"/>
              </a:rPr>
              <a:t>석</a:t>
            </a:r>
          </a:p>
        </p:txBody>
      </p:sp>
      <p:pic>
        <p:nvPicPr>
          <p:cNvPr id="2051" name="Picture 3" descr="C:\Users\Yang\Desktop\학교\디자이너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9180" y="2074912"/>
            <a:ext cx="1429593" cy="1429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Yang\Desktop\학교\프론트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6733" y="1899564"/>
            <a:ext cx="1780289" cy="1780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037101" y="4321465"/>
            <a:ext cx="10138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배달의민족 도현" pitchFamily="50" charset="-127"/>
                <a:ea typeface="배달의민족 도현" pitchFamily="50" charset="-127"/>
              </a:rPr>
              <a:t>박현</a:t>
            </a:r>
            <a:r>
              <a:rPr lang="ko-KR" altLang="en-US" sz="2000" dirty="0">
                <a:latin typeface="배달의민족 도현" pitchFamily="50" charset="-127"/>
                <a:ea typeface="배달의민족 도현" pitchFamily="50" charset="-127"/>
              </a:rPr>
              <a:t>영</a:t>
            </a:r>
          </a:p>
        </p:txBody>
      </p:sp>
      <p:pic>
        <p:nvPicPr>
          <p:cNvPr id="23" name="Picture 2" descr="부산 D&amp;D에 대한 이미지 검색결과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3284" y="0"/>
            <a:ext cx="858715" cy="858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5570004" y="4680147"/>
            <a:ext cx="10138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배달의민족 도현" pitchFamily="50" charset="-127"/>
                <a:ea typeface="배달의민족 도현" pitchFamily="50" charset="-127"/>
              </a:rPr>
              <a:t>최광민</a:t>
            </a:r>
            <a:endParaRPr lang="en-US" altLang="ko-KR" sz="2000" dirty="0" smtClean="0">
              <a:latin typeface="배달의민족 도현" pitchFamily="50" charset="-127"/>
              <a:ea typeface="배달의민족 도현" pitchFamily="50" charset="-127"/>
            </a:endParaRPr>
          </a:p>
          <a:p>
            <a:endParaRPr lang="en-US" altLang="ko-KR" sz="2000" dirty="0">
              <a:latin typeface="배달의민족 도현" pitchFamily="50" charset="-127"/>
              <a:ea typeface="배달의민족 도현" pitchFamily="50" charset="-127"/>
            </a:endParaRPr>
          </a:p>
          <a:p>
            <a:r>
              <a:rPr lang="ko-KR" altLang="en-US" sz="2000" dirty="0" smtClean="0">
                <a:latin typeface="배달의민족 도현" pitchFamily="50" charset="-127"/>
                <a:ea typeface="배달의민족 도현" pitchFamily="50" charset="-127"/>
              </a:rPr>
              <a:t>박동현</a:t>
            </a:r>
            <a:endParaRPr lang="en-US" altLang="ko-KR" sz="2000" dirty="0" smtClean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000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6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0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12580" y="2384953"/>
            <a:ext cx="937051" cy="86177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sz="5000" spc="-304" dirty="0" smtClean="0">
                <a:latin typeface="배달의민족 도현" pitchFamily="50" charset="-127"/>
                <a:ea typeface="배달의민족 도현" pitchFamily="50" charset="-127"/>
              </a:rPr>
              <a:t>02</a:t>
            </a:r>
            <a:endParaRPr lang="ko-KR" altLang="en-US" sz="5000" spc="-304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956539" y="3116989"/>
            <a:ext cx="4200071" cy="473345"/>
          </a:xfrm>
          <a:prstGeom prst="rect">
            <a:avLst/>
          </a:prstGeom>
          <a:solidFill>
            <a:schemeClr val="tx1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2500" b="1" dirty="0" smtClean="0">
                <a:latin typeface="배달의민족 도현" pitchFamily="50" charset="-127"/>
                <a:ea typeface="배달의민족 도현" pitchFamily="50" charset="-127"/>
              </a:rPr>
              <a:t>프로젝트 소</a:t>
            </a:r>
            <a:r>
              <a:rPr lang="ko-KR" altLang="en-US" sz="2500" b="1" dirty="0">
                <a:latin typeface="배달의민족 도현" pitchFamily="50" charset="-127"/>
                <a:ea typeface="배달의민족 도현" pitchFamily="50" charset="-127"/>
              </a:rPr>
              <a:t>개</a:t>
            </a:r>
          </a:p>
        </p:txBody>
      </p:sp>
      <p:pic>
        <p:nvPicPr>
          <p:cNvPr id="5" name="Picture 2" descr="부산 D&amp;D에 대한 이미지 검색결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3284" y="0"/>
            <a:ext cx="858715" cy="858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 flipV="1">
            <a:off x="1594275" y="960612"/>
            <a:ext cx="813321" cy="670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78356" y="432288"/>
            <a:ext cx="184368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3200" spc="-132" dirty="0" smtClean="0">
                <a:latin typeface="배달의민족 도현" pitchFamily="50" charset="-127"/>
                <a:ea typeface="배달의민족 도현" pitchFamily="50" charset="-127"/>
              </a:rPr>
              <a:t>배</a:t>
            </a:r>
            <a:r>
              <a:rPr lang="ko-KR" altLang="en-US" sz="3200" spc="-132" dirty="0">
                <a:latin typeface="배달의민족 도현" pitchFamily="50" charset="-127"/>
                <a:ea typeface="배달의민족 도현" pitchFamily="50" charset="-127"/>
              </a:rPr>
              <a:t>경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85363" y="498947"/>
            <a:ext cx="372474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ko-KR" sz="2400" spc="-149" dirty="0">
                <a:latin typeface="배달의민족 도현" pitchFamily="50" charset="-127"/>
                <a:ea typeface="배달의민족 도현" pitchFamily="50" charset="-127"/>
              </a:rPr>
              <a:t>1</a:t>
            </a:r>
            <a:r>
              <a:rPr lang="ko-KR" altLang="en-US" sz="2400" spc="-149" dirty="0" smtClean="0">
                <a:latin typeface="배달의민족 도현" pitchFamily="50" charset="-127"/>
                <a:ea typeface="배달의민족 도현" pitchFamily="50" charset="-127"/>
              </a:rPr>
              <a:t>)</a:t>
            </a:r>
            <a:endParaRPr lang="ko-KR" altLang="en-US" sz="2400" spc="-149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pic>
        <p:nvPicPr>
          <p:cNvPr id="17" name="Picture 2" descr="부산 D&amp;D에 대한 이미지 검색결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3284" y="0"/>
            <a:ext cx="858715" cy="858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6439" y="1652086"/>
            <a:ext cx="1363495" cy="136349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1058" y="4332510"/>
            <a:ext cx="1211093" cy="1211093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903" y="4332510"/>
            <a:ext cx="1296615" cy="1296615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0962" y="1652086"/>
            <a:ext cx="1363495" cy="1363495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6067" y="1652086"/>
            <a:ext cx="1363495" cy="1363495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1544" y="1652086"/>
            <a:ext cx="1363495" cy="1363495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3692" y="1652085"/>
            <a:ext cx="1363495" cy="1363495"/>
          </a:xfrm>
          <a:prstGeom prst="rect">
            <a:avLst/>
          </a:prstGeom>
        </p:spPr>
      </p:pic>
      <p:sp>
        <p:nvSpPr>
          <p:cNvPr id="11" name="왼쪽 화살표 10"/>
          <p:cNvSpPr/>
          <p:nvPr/>
        </p:nvSpPr>
        <p:spPr>
          <a:xfrm rot="18344413">
            <a:off x="4422031" y="3574110"/>
            <a:ext cx="862520" cy="515566"/>
          </a:xfrm>
          <a:prstGeom prst="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왼쪽 화살표 18"/>
          <p:cNvSpPr/>
          <p:nvPr/>
        </p:nvSpPr>
        <p:spPr>
          <a:xfrm rot="13977219">
            <a:off x="6338879" y="3569388"/>
            <a:ext cx="862520" cy="515566"/>
          </a:xfrm>
          <a:prstGeom prst="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1313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594275" y="967312"/>
            <a:ext cx="1729217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506373" y="442016"/>
            <a:ext cx="184368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3200" spc="-132" dirty="0" smtClean="0">
                <a:latin typeface="배달의민족 도현" pitchFamily="50" charset="-127"/>
                <a:ea typeface="배달의민족 도현" pitchFamily="50" charset="-127"/>
              </a:rPr>
              <a:t>주제 선정</a:t>
            </a:r>
            <a:endParaRPr lang="ko-KR" altLang="en-US" sz="3200" spc="-132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56509" y="498947"/>
            <a:ext cx="43018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ko-KR" sz="2400" spc="-149" dirty="0">
                <a:latin typeface="배달의민족 도현" pitchFamily="50" charset="-127"/>
                <a:ea typeface="배달의민족 도현" pitchFamily="50" charset="-127"/>
              </a:rPr>
              <a:t>2</a:t>
            </a:r>
            <a:r>
              <a:rPr lang="ko-KR" altLang="en-US" sz="2400" spc="-149" dirty="0" smtClean="0">
                <a:latin typeface="배달의민족 도현" pitchFamily="50" charset="-127"/>
                <a:ea typeface="배달의민족 도현" pitchFamily="50" charset="-127"/>
              </a:rPr>
              <a:t>)</a:t>
            </a:r>
            <a:endParaRPr lang="ko-KR" altLang="en-US" sz="2400" spc="-149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pic>
        <p:nvPicPr>
          <p:cNvPr id="17" name="Picture 2" descr="부산 D&amp;D에 대한 이미지 검색결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3284" y="0"/>
            <a:ext cx="858715" cy="858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C:\Users\Yang\Downloads\iconfinder_14_224771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0039" y="2361506"/>
            <a:ext cx="2724021" cy="2724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5" name="Picture 9" descr="C:\Users\Yang\Documents\카카오톡 받은 파일\KakaoTalk_20200305_14050925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846" y="2599729"/>
            <a:ext cx="1087283" cy="1087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C:\Users\Yang\Documents\카카오톡 받은 파일\salary_femal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9760" y="3537464"/>
            <a:ext cx="1119072" cy="1119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7" name="Picture 11" descr="C:\Users\Yang\Downloads\iconfinder_forward_126569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3961" y="3050108"/>
            <a:ext cx="1346815" cy="1346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4254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7365E-6 -2.59259E-6 L 0.12249 0.18496 C 0.14827 0.22685 0.18654 0.25023 0.22702 0.25023 C 0.2731 0.25023 0.30955 0.22685 0.3352 0.18496 L 0.45873 -2.59259E-6 " pathEditMode="relative" rAng="0" ptsTypes="FffFF">
                                      <p:cBhvr>
                                        <p:cTn id="6" dur="2000" fill="hold"/>
                                        <p:tgtEl>
                                          <p:spTgt spid="41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937" y="1250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5197E-6 4.07407E-6 L 0.12367 0.18935 C 0.14931 0.23217 0.18837 0.25648 0.22924 0.25648 C 0.27558 0.25648 0.31203 0.23217 0.33833 0.18935 L 0.4629 4.07407E-6 " pathEditMode="relative" rAng="0" ptsTypes="FffFF">
                                      <p:cBhvr>
                                        <p:cTn id="8" dur="2000" fill="hold"/>
                                        <p:tgtEl>
                                          <p:spTgt spid="41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145" y="12824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534 -0.01504 L -0.14359 -0.22777 C -0.17223 -0.27592 -0.21557 -0.29976 -0.26074 -0.29976 C -0.3119 -0.29976 -0.35265 -0.27592 -0.3822 -0.22777 L -0.5181 -0.01504 " pathEditMode="relative" rAng="0" ptsTypes="FffFF">
                                      <p:cBhvr>
                                        <p:cTn id="10" dur="2000" fill="hold"/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644" y="-142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/>
          <p:cNvCxnSpPr/>
          <p:nvPr/>
        </p:nvCxnSpPr>
        <p:spPr>
          <a:xfrm>
            <a:off x="1615587" y="936940"/>
            <a:ext cx="2164176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528890" y="380243"/>
            <a:ext cx="2250873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ko-KR" sz="3200" spc="-132" dirty="0" smtClean="0">
                <a:latin typeface="배달의민족 도현" pitchFamily="50" charset="-127"/>
                <a:ea typeface="배달의민족 도현" pitchFamily="50" charset="-127"/>
              </a:rPr>
              <a:t>Front-End</a:t>
            </a:r>
            <a:endParaRPr lang="ko-KR" altLang="en-US" sz="3200" spc="-132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62828" y="498947"/>
            <a:ext cx="436594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ko-KR" sz="2400" spc="-149" dirty="0" smtClean="0">
                <a:latin typeface="배달의민족 도현" pitchFamily="50" charset="-127"/>
                <a:ea typeface="배달의민족 도현" pitchFamily="50" charset="-127"/>
              </a:rPr>
              <a:t>3</a:t>
            </a:r>
            <a:r>
              <a:rPr lang="ko-KR" altLang="en-US" sz="2400" spc="-149" dirty="0" smtClean="0">
                <a:latin typeface="배달의민족 도현" pitchFamily="50" charset="-127"/>
                <a:ea typeface="배달의민족 도현" pitchFamily="50" charset="-127"/>
              </a:rPr>
              <a:t>)</a:t>
            </a:r>
            <a:endParaRPr lang="ko-KR" altLang="en-US" sz="2400" spc="-149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2" name="AutoShape 2" descr="react logo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3" name="AutoShape 4" descr="react logo에 대한 이미지 검색결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4" name="AutoShape 6" descr="react logo에 대한 이미지 검색결과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배달의민족 도현" pitchFamily="50" charset="-127"/>
              <a:ea typeface="배달의민족 도현" pitchFamily="50" charset="-127"/>
            </a:endParaRPr>
          </a:p>
        </p:txBody>
      </p:sp>
      <p:pic>
        <p:nvPicPr>
          <p:cNvPr id="6152" name="Picture 8" descr="react logo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051" y="922338"/>
            <a:ext cx="5459492" cy="3122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6620710" y="2136570"/>
            <a:ext cx="454462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>
                <a:latin typeface="배달의민족 도현" pitchFamily="50" charset="-127"/>
                <a:ea typeface="배달의민족 도현" pitchFamily="50" charset="-127"/>
              </a:rPr>
              <a:t>높은 생산성</a:t>
            </a:r>
            <a:endParaRPr lang="en-US" altLang="ko-KR" sz="2200" dirty="0" smtClean="0">
              <a:latin typeface="배달의민족 도현" pitchFamily="50" charset="-127"/>
              <a:ea typeface="배달의민족 도현" pitchFamily="50" charset="-127"/>
            </a:endParaRPr>
          </a:p>
          <a:p>
            <a:endParaRPr lang="en-US" altLang="ko-KR" sz="2200" dirty="0">
              <a:latin typeface="배달의민족 도현" pitchFamily="50" charset="-127"/>
              <a:ea typeface="배달의민족 도현" pitchFamily="50" charset="-127"/>
            </a:endParaRPr>
          </a:p>
          <a:p>
            <a:r>
              <a:rPr lang="en-US" altLang="ko-KR" sz="2200" dirty="0" smtClean="0">
                <a:latin typeface="배달의민족 도현" pitchFamily="50" charset="-127"/>
                <a:ea typeface="배달의민족 도현" pitchFamily="50" charset="-127"/>
              </a:rPr>
              <a:t>Virtual DOM</a:t>
            </a:r>
            <a:r>
              <a:rPr lang="ko-KR" altLang="en-US" sz="2200" dirty="0" smtClean="0">
                <a:latin typeface="배달의민족 도현" pitchFamily="50" charset="-127"/>
                <a:ea typeface="배달의민족 도현" pitchFamily="50" charset="-127"/>
              </a:rPr>
              <a:t>을 통한 빠른 렌더링</a:t>
            </a:r>
            <a:endParaRPr lang="en-US" altLang="ko-KR" sz="2200" dirty="0" smtClean="0">
              <a:latin typeface="배달의민족 도현" pitchFamily="50" charset="-127"/>
              <a:ea typeface="배달의민족 도현" pitchFamily="50" charset="-127"/>
            </a:endParaRPr>
          </a:p>
        </p:txBody>
      </p:sp>
      <p:pic>
        <p:nvPicPr>
          <p:cNvPr id="12" name="Picture 2" descr="부산 D&amp;D에 대한 이미지 검색결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3284" y="0"/>
            <a:ext cx="858715" cy="858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2" descr="netlify 이미지 검색결과"/>
          <p:cNvSpPr>
            <a:spLocks noChangeAspect="1" noChangeArrowheads="1"/>
          </p:cNvSpPr>
          <p:nvPr/>
        </p:nvSpPr>
        <p:spPr bwMode="auto">
          <a:xfrm>
            <a:off x="6254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4" descr="netlify 이미지 검색결과"/>
          <p:cNvSpPr>
            <a:spLocks noChangeAspect="1" noChangeArrowheads="1"/>
          </p:cNvSpPr>
          <p:nvPr/>
        </p:nvSpPr>
        <p:spPr bwMode="auto">
          <a:xfrm>
            <a:off x="7778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6620710" y="4368123"/>
            <a:ext cx="454462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 err="1" smtClean="0">
                <a:latin typeface="배달의민족 도현" pitchFamily="50" charset="-127"/>
                <a:ea typeface="배달의민족 도현" pitchFamily="50" charset="-127"/>
              </a:rPr>
              <a:t>반응형</a:t>
            </a:r>
            <a:r>
              <a:rPr lang="ko-KR" altLang="en-US" sz="2200" dirty="0" smtClean="0">
                <a:latin typeface="배달의민족 도현" pitchFamily="50" charset="-127"/>
                <a:ea typeface="배달의민족 도현" pitchFamily="50" charset="-127"/>
              </a:rPr>
              <a:t> 페이지 구현</a:t>
            </a:r>
            <a:endParaRPr lang="en-US" altLang="ko-KR" sz="2200" dirty="0" smtClean="0">
              <a:latin typeface="배달의민족 도현" pitchFamily="50" charset="-127"/>
              <a:ea typeface="배달의민족 도현" pitchFamily="50" charset="-127"/>
            </a:endParaRPr>
          </a:p>
          <a:p>
            <a:endParaRPr lang="en-US" altLang="ko-KR" sz="2200" dirty="0">
              <a:latin typeface="배달의민족 도현" pitchFamily="50" charset="-127"/>
              <a:ea typeface="배달의민족 도현" pitchFamily="50" charset="-127"/>
            </a:endParaRPr>
          </a:p>
          <a:p>
            <a:r>
              <a:rPr lang="ko-KR" altLang="en-US" sz="2200" dirty="0" smtClean="0">
                <a:latin typeface="배달의민족 도현" pitchFamily="50" charset="-127"/>
                <a:ea typeface="배달의민족 도현" pitchFamily="50" charset="-127"/>
              </a:rPr>
              <a:t>컴포넌트 재사용</a:t>
            </a:r>
            <a:endParaRPr lang="en-US" altLang="ko-KR" sz="2200" dirty="0" smtClean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7" name="AutoShape 2" descr="material ui 이미지 검색결과"/>
          <p:cNvSpPr>
            <a:spLocks noChangeAspect="1" noChangeArrowheads="1"/>
          </p:cNvSpPr>
          <p:nvPr/>
        </p:nvSpPr>
        <p:spPr bwMode="auto">
          <a:xfrm>
            <a:off x="9302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8" name="Picture 4" descr="material ui 이미지 검색결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5075" y="3634715"/>
            <a:ext cx="2164508" cy="2164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3004457" y="4363026"/>
            <a:ext cx="310709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4000" spc="-132" dirty="0" smtClean="0">
                <a:latin typeface="배달의민족 도현" pitchFamily="50" charset="-127"/>
                <a:ea typeface="배달의민족 도현" pitchFamily="50" charset="-127"/>
              </a:rPr>
              <a:t>Material-UI</a:t>
            </a:r>
            <a:endParaRPr lang="ko-KR" altLang="en-US" sz="4000" spc="-132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cxnSp>
        <p:nvCxnSpPr>
          <p:cNvPr id="18" name="직선 연결선 17"/>
          <p:cNvCxnSpPr>
            <a:endCxn id="6152" idx="0"/>
          </p:cNvCxnSpPr>
          <p:nvPr/>
        </p:nvCxnSpPr>
        <p:spPr>
          <a:xfrm>
            <a:off x="1599422" y="922338"/>
            <a:ext cx="2154375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0889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/>
          <p:cNvCxnSpPr/>
          <p:nvPr/>
        </p:nvCxnSpPr>
        <p:spPr>
          <a:xfrm>
            <a:off x="1615587" y="936940"/>
            <a:ext cx="2006927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515489" y="380243"/>
            <a:ext cx="2454262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ko-KR" sz="3200" spc="-132" dirty="0" smtClean="0">
                <a:latin typeface="배달의민족 도현" pitchFamily="50" charset="-127"/>
                <a:ea typeface="배달의민족 도현" pitchFamily="50" charset="-127"/>
              </a:rPr>
              <a:t>Back-End(1)</a:t>
            </a:r>
            <a:endParaRPr lang="ko-KR" altLang="en-US" sz="3200" spc="-132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52409" y="498947"/>
            <a:ext cx="457433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ko-KR" sz="2400" spc="-149" dirty="0" smtClean="0">
                <a:latin typeface="배달의민족 도현" pitchFamily="50" charset="-127"/>
                <a:ea typeface="배달의민족 도현" pitchFamily="50" charset="-127"/>
              </a:rPr>
              <a:t>4</a:t>
            </a:r>
            <a:r>
              <a:rPr lang="ko-KR" altLang="en-US" sz="2400" spc="-149" dirty="0" smtClean="0">
                <a:latin typeface="배달의민족 도현" pitchFamily="50" charset="-127"/>
                <a:ea typeface="배달의민족 도현" pitchFamily="50" charset="-127"/>
              </a:rPr>
              <a:t>)</a:t>
            </a:r>
            <a:endParaRPr lang="ko-KR" altLang="en-US" sz="2400" spc="-149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pic>
        <p:nvPicPr>
          <p:cNvPr id="5122" name="Picture 2" descr="spring boot logo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055" y="2088223"/>
            <a:ext cx="3349137" cy="1758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200586" y="4232526"/>
            <a:ext cx="4330074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00" dirty="0">
                <a:latin typeface="배달의민족 도현" pitchFamily="50" charset="-127"/>
                <a:ea typeface="배달의민족 도현" pitchFamily="50" charset="-127"/>
              </a:rPr>
              <a:t>높은 </a:t>
            </a:r>
            <a:r>
              <a:rPr lang="ko-KR" altLang="en-US" sz="2200" dirty="0" smtClean="0">
                <a:latin typeface="배달의민족 도현" pitchFamily="50" charset="-127"/>
                <a:ea typeface="배달의민족 도현" pitchFamily="50" charset="-127"/>
              </a:rPr>
              <a:t>안정성</a:t>
            </a:r>
            <a:endParaRPr lang="en-US" altLang="ko-KR" sz="2200" dirty="0" smtClean="0">
              <a:latin typeface="배달의민족 도현" pitchFamily="50" charset="-127"/>
              <a:ea typeface="배달의민족 도현" pitchFamily="50" charset="-127"/>
            </a:endParaRPr>
          </a:p>
          <a:p>
            <a:pPr algn="ctr"/>
            <a:endParaRPr lang="en-US" altLang="ko-KR" sz="2200" dirty="0">
              <a:latin typeface="배달의민족 도현" pitchFamily="50" charset="-127"/>
              <a:ea typeface="배달의민족 도현" pitchFamily="50" charset="-127"/>
            </a:endParaRPr>
          </a:p>
          <a:p>
            <a:pPr algn="ctr"/>
            <a:r>
              <a:rPr lang="ko-KR" altLang="en-US" sz="2200" dirty="0" smtClean="0">
                <a:latin typeface="배달의민족 도현" pitchFamily="50" charset="-127"/>
                <a:ea typeface="배달의민족 도현" pitchFamily="50" charset="-127"/>
              </a:rPr>
              <a:t>많은 </a:t>
            </a:r>
            <a:r>
              <a:rPr lang="ko-KR" altLang="en-US" sz="2200" dirty="0" err="1" smtClean="0">
                <a:latin typeface="배달의민족 도현" pitchFamily="50" charset="-127"/>
                <a:ea typeface="배달의민족 도현" pitchFamily="50" charset="-127"/>
              </a:rPr>
              <a:t>레퍼런스</a:t>
            </a:r>
            <a:r>
              <a:rPr lang="ko-KR" altLang="en-US" sz="2200" dirty="0" smtClean="0">
                <a:latin typeface="배달의민족 도현" pitchFamily="50" charset="-127"/>
                <a:ea typeface="배달의민족 도현" pitchFamily="50" charset="-127"/>
              </a:rPr>
              <a:t> 존재</a:t>
            </a:r>
            <a:endParaRPr lang="en-US" altLang="ko-KR" sz="2200" dirty="0" smtClean="0">
              <a:latin typeface="배달의민족 도현" pitchFamily="50" charset="-127"/>
              <a:ea typeface="배달의민족 도현" pitchFamily="50" charset="-127"/>
            </a:endParaRPr>
          </a:p>
          <a:p>
            <a:pPr algn="ctr"/>
            <a:endParaRPr lang="en-US" altLang="ko-KR" sz="2200" dirty="0" smtClean="0">
              <a:latin typeface="배달의민족 도현" pitchFamily="50" charset="-127"/>
              <a:ea typeface="배달의민족 도현" pitchFamily="50" charset="-127"/>
            </a:endParaRPr>
          </a:p>
          <a:p>
            <a:pPr algn="ctr"/>
            <a:r>
              <a:rPr lang="en-US" altLang="ko-KR" sz="2200" dirty="0" smtClean="0">
                <a:latin typeface="배달의민족 도현" pitchFamily="50" charset="-127"/>
                <a:ea typeface="배달의민족 도현" pitchFamily="50" charset="-127"/>
              </a:rPr>
              <a:t>Spring</a:t>
            </a:r>
            <a:r>
              <a:rPr lang="ko-KR" altLang="en-US" sz="2200" dirty="0" smtClean="0">
                <a:latin typeface="배달의민족 도현" pitchFamily="50" charset="-127"/>
                <a:ea typeface="배달의민족 도현" pitchFamily="50" charset="-127"/>
              </a:rPr>
              <a:t>에 비해 간편한 개발 </a:t>
            </a:r>
            <a:r>
              <a:rPr lang="ko-KR" altLang="en-US" sz="2200" dirty="0" err="1" smtClean="0">
                <a:latin typeface="배달의민족 도현" pitchFamily="50" charset="-127"/>
                <a:ea typeface="배달의민족 도현" pitchFamily="50" charset="-127"/>
              </a:rPr>
              <a:t>세팅</a:t>
            </a:r>
            <a:endParaRPr lang="en-US" altLang="ko-KR" sz="2200" dirty="0" smtClean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17943" y="4220316"/>
            <a:ext cx="646871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00" dirty="0" smtClean="0">
                <a:latin typeface="배달의민족 도현" pitchFamily="50" charset="-127"/>
                <a:ea typeface="배달의민족 도현" pitchFamily="50" charset="-127"/>
              </a:rPr>
              <a:t>무료</a:t>
            </a:r>
            <a:endParaRPr lang="en-US" altLang="ko-KR" sz="2200" dirty="0">
              <a:latin typeface="배달의민족 도현" pitchFamily="50" charset="-127"/>
              <a:ea typeface="배달의민족 도현" pitchFamily="50" charset="-127"/>
            </a:endParaRPr>
          </a:p>
          <a:p>
            <a:pPr algn="ctr"/>
            <a:endParaRPr lang="en-US" altLang="ko-KR" sz="2200" dirty="0" smtClean="0">
              <a:latin typeface="배달의민족 도현" pitchFamily="50" charset="-127"/>
              <a:ea typeface="배달의민족 도현" pitchFamily="50" charset="-127"/>
            </a:endParaRPr>
          </a:p>
          <a:p>
            <a:pPr algn="ctr"/>
            <a:r>
              <a:rPr lang="ko-KR" altLang="en-US" sz="2200" dirty="0">
                <a:latin typeface="배달의민족 도현" pitchFamily="50" charset="-127"/>
                <a:ea typeface="배달의민족 도현" pitchFamily="50" charset="-127"/>
              </a:rPr>
              <a:t>활성화 된 커뮤니티</a:t>
            </a:r>
            <a:endParaRPr lang="en-US" altLang="ko-KR" sz="2200" dirty="0">
              <a:latin typeface="배달의민족 도현" pitchFamily="50" charset="-127"/>
              <a:ea typeface="배달의민족 도현" pitchFamily="50" charset="-127"/>
            </a:endParaRPr>
          </a:p>
          <a:p>
            <a:pPr algn="ctr"/>
            <a:endParaRPr lang="en-US" altLang="ko-KR" sz="2200" dirty="0">
              <a:latin typeface="배달의민족 도현" pitchFamily="50" charset="-127"/>
              <a:ea typeface="배달의민족 도현" pitchFamily="50" charset="-127"/>
            </a:endParaRPr>
          </a:p>
          <a:p>
            <a:pPr algn="ctr"/>
            <a:r>
              <a:rPr lang="ko-KR" altLang="en-US" sz="2200" dirty="0" smtClean="0">
                <a:latin typeface="배달의민족 도현" pitchFamily="50" charset="-127"/>
                <a:ea typeface="배달의민족 도현" pitchFamily="50" charset="-127"/>
              </a:rPr>
              <a:t>빠르고 투명한 보안패치</a:t>
            </a:r>
            <a:endParaRPr lang="en-US" altLang="ko-KR" sz="2200" dirty="0" smtClean="0">
              <a:latin typeface="배달의민족 도현" pitchFamily="50" charset="-127"/>
              <a:ea typeface="배달의민족 도현" pitchFamily="50" charset="-127"/>
            </a:endParaRPr>
          </a:p>
        </p:txBody>
      </p:sp>
      <p:pic>
        <p:nvPicPr>
          <p:cNvPr id="10" name="Picture 2" descr="부산 D&amp;D에 대한 이미지 검색결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3284" y="0"/>
            <a:ext cx="858715" cy="858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maria db 이미지 검색결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1523" y="2220616"/>
            <a:ext cx="4781550" cy="1493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0889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5069</TotalTime>
  <Words>105</Words>
  <Application>Microsoft Office PowerPoint</Application>
  <PresentationFormat>와이드스크린</PresentationFormat>
  <Paragraphs>62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맑은 고딕</vt:lpstr>
      <vt:lpstr>조선일보명조</vt:lpstr>
      <vt:lpstr>Arial</vt:lpstr>
      <vt:lpstr>굴림</vt:lpstr>
      <vt:lpstr>배달의민족 도현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hyeran kang</dc:creator>
  <cp:lastModifiedBy>asus</cp:lastModifiedBy>
  <cp:revision>243</cp:revision>
  <dcterms:created xsi:type="dcterms:W3CDTF">2017-05-29T09:12:16Z</dcterms:created>
  <dcterms:modified xsi:type="dcterms:W3CDTF">2020-03-06T12:20:46Z</dcterms:modified>
</cp:coreProperties>
</file>