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304" r:id="rId7"/>
    <p:sldId id="312" r:id="rId8"/>
    <p:sldId id="306" r:id="rId9"/>
    <p:sldId id="307" r:id="rId10"/>
    <p:sldId id="310" r:id="rId11"/>
    <p:sldId id="311" r:id="rId12"/>
    <p:sldId id="313" r:id="rId13"/>
    <p:sldId id="301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조선일보명조" panose="02030304000000000000" pitchFamily="18" charset="-127"/>
      <p:regular r:id="rId18"/>
    </p:embeddedFont>
    <p:embeddedFont>
      <p:font typeface="배달의민족 도현" panose="020B0600000101010101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601" autoAdjust="0"/>
  </p:normalViewPr>
  <p:slideViewPr>
    <p:cSldViewPr snapToGrid="0">
      <p:cViewPr varScale="1">
        <p:scale>
          <a:sx n="98" d="100"/>
          <a:sy n="98" d="100"/>
        </p:scale>
        <p:origin x="126" y="39"/>
      </p:cViewPr>
      <p:guideLst>
        <p:guide orient="horz" pos="215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/>
              <a:pPr/>
              <a:t>2020-03-07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87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31" name="Picture 7" descr="C:\Users\Yang\Downloads\logo 1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98" y="2182980"/>
            <a:ext cx="5853404" cy="20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615587" y="936940"/>
            <a:ext cx="200692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7818" y="380243"/>
            <a:ext cx="25296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200" spc="-132" dirty="0" smtClean="0">
                <a:latin typeface="배달의민족 도현" pitchFamily="50" charset="-127"/>
                <a:ea typeface="배달의민족 도현" pitchFamily="50" charset="-127"/>
              </a:rPr>
              <a:t>Back-End(2)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2409" y="498947"/>
            <a:ext cx="4574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 smtClean="0"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32" y="1229167"/>
            <a:ext cx="2808190" cy="280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55290" y="4627531"/>
            <a:ext cx="4330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더미 데이터 생성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간편한 라이브러리 제공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5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netlify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82" y="3638186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0710" y="4368123"/>
            <a:ext cx="4544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무료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SSL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자동 발급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쉽고 빠른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HTTPS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무료 </a:t>
            </a:r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호스팅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516" y="1960949"/>
            <a:ext cx="4330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환경의 제약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접근성이</a:t>
            </a:r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좋음</a:t>
            </a:r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2" descr="aws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86" y="1335073"/>
            <a:ext cx="3995473" cy="205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615587" y="936940"/>
            <a:ext cx="94360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705" y="380243"/>
            <a:ext cx="93948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spc="-132" smtClean="0">
                <a:latin typeface="배달의민족 도현" pitchFamily="50" charset="-127"/>
                <a:ea typeface="배달의민족 도현" pitchFamily="50" charset="-127"/>
              </a:rPr>
              <a:t>배포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8821" y="498947"/>
            <a:ext cx="4446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9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2580" y="2384953"/>
            <a:ext cx="95147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spc="-304" dirty="0">
                <a:latin typeface="배달의민족 도현" pitchFamily="50" charset="-127"/>
                <a:ea typeface="배달의민족 도현" pitchFamily="50" charset="-127"/>
              </a:rPr>
              <a:t>03</a:t>
            </a:r>
            <a:endParaRPr lang="ko-KR" altLang="en-US" sz="5000" spc="-304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539" y="3116989"/>
            <a:ext cx="4200071" cy="473345"/>
          </a:xfrm>
          <a:prstGeom prst="rect">
            <a:avLst/>
          </a:prstGeom>
          <a:solidFill>
            <a:schemeClr val="tx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500" b="1" dirty="0" smtClean="0">
                <a:latin typeface="배달의민족 도현" pitchFamily="50" charset="-127"/>
                <a:ea typeface="배달의민족 도현" pitchFamily="50" charset="-127"/>
              </a:rPr>
              <a:t>DEMO</a:t>
            </a:r>
            <a:endParaRPr lang="ko-KR" altLang="en-US" sz="2500" b="1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3609" y="2535378"/>
            <a:ext cx="3244799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0000" spc="-245" dirty="0" smtClean="0">
                <a:latin typeface="배달의민족 도현"/>
                <a:ea typeface="배달의민족 도현"/>
                <a:cs typeface="조선일보명조"/>
              </a:rPr>
              <a:t>‘THX’</a:t>
            </a:r>
            <a:endParaRPr lang="ko-KR" altLang="en-US" sz="10000" spc="-245" dirty="0">
              <a:latin typeface="배달의민족 도현"/>
              <a:ea typeface="배달의민족 도현"/>
              <a:cs typeface="조선일보명조"/>
            </a:endParaRPr>
          </a:p>
        </p:txBody>
      </p:sp>
      <p:pic>
        <p:nvPicPr>
          <p:cNvPr id="5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04618" y="803733"/>
            <a:ext cx="23094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200" spc="-132" dirty="0">
                <a:latin typeface="배달의민족 도현" pitchFamily="50" charset="-127"/>
                <a:ea typeface="배달의민족 도현" pitchFamily="50" charset="-127"/>
              </a:rPr>
              <a:t>CONTENTS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91526" y="1411274"/>
            <a:ext cx="216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933479" y="2651469"/>
            <a:ext cx="8328501" cy="1862048"/>
            <a:chOff x="318693" y="2651469"/>
            <a:chExt cx="8328501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598239" y="2651469"/>
              <a:ext cx="1284326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500" b="1" dirty="0">
                  <a:latin typeface="배달의민족 도현" pitchFamily="50" charset="-127"/>
                  <a:ea typeface="배달의민족 도현" pitchFamily="50" charset="-127"/>
                </a:rPr>
                <a:t> 1</a:t>
              </a:r>
              <a:endParaRPr lang="ko-KR" altLang="en-US" sz="11500" b="1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83120" y="2651469"/>
              <a:ext cx="1556836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500" b="1" dirty="0">
                  <a:latin typeface="배달의민족 도현" pitchFamily="50" charset="-127"/>
                  <a:ea typeface="배달의민족 도현" pitchFamily="50" charset="-127"/>
                </a:rPr>
                <a:t> 2</a:t>
              </a:r>
              <a:endParaRPr lang="ko-KR" altLang="en-US" sz="11500" b="1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1226" y="2651469"/>
              <a:ext cx="1587294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500" b="1" dirty="0">
                  <a:latin typeface="배달의민족 도현" pitchFamily="50" charset="-127"/>
                  <a:ea typeface="배달의민족 도현" pitchFamily="50" charset="-127"/>
                </a:rPr>
                <a:t> 3</a:t>
              </a:r>
              <a:endParaRPr lang="ko-KR" altLang="en-US" sz="11500" b="1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8693" y="3347543"/>
              <a:ext cx="2560739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2500" b="1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팀 소개</a:t>
              </a:r>
              <a:endParaRPr lang="ko-KR" altLang="en-US" sz="25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73393" y="3333377"/>
              <a:ext cx="2542081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2500" b="1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프로젝트 소개</a:t>
              </a:r>
              <a:endParaRPr lang="ko-KR" altLang="en-US" sz="25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445621" y="3333377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500" b="1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DEMO</a:t>
              </a:r>
              <a:endParaRPr lang="ko-KR" altLang="en-US" sz="25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2580" y="2384953"/>
            <a:ext cx="820033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spc="-304" dirty="0">
                <a:latin typeface="배달의민족 도현" pitchFamily="50" charset="-127"/>
                <a:ea typeface="배달의민족 도현" pitchFamily="50" charset="-127"/>
              </a:rPr>
              <a:t>01</a:t>
            </a:r>
            <a:endParaRPr lang="ko-KR" altLang="en-US" sz="5000" spc="-304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539" y="3116989"/>
            <a:ext cx="4200071" cy="473345"/>
          </a:xfrm>
          <a:prstGeom prst="rect">
            <a:avLst/>
          </a:prstGeom>
          <a:solidFill>
            <a:schemeClr val="tx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500" b="1" dirty="0">
                <a:latin typeface="배달의민족 도현" pitchFamily="50" charset="-127"/>
                <a:ea typeface="배달의민족 도현" pitchFamily="50" charset="-127"/>
              </a:rPr>
              <a:t>팀</a:t>
            </a:r>
            <a:r>
              <a:rPr lang="ko-KR" altLang="en-US" sz="2500" b="1" dirty="0" smtClean="0">
                <a:latin typeface="배달의민족 도현" pitchFamily="50" charset="-127"/>
                <a:ea typeface="배달의민족 도현" pitchFamily="50" charset="-127"/>
              </a:rPr>
              <a:t> 소개</a:t>
            </a:r>
            <a:endParaRPr lang="ko-KR" altLang="en-US" sz="2500" b="1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21090" y="942973"/>
            <a:ext cx="15150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25635" y="375608"/>
            <a:ext cx="14314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spc="-132" dirty="0" smtClean="0">
                <a:latin typeface="배달의민족 도현" pitchFamily="50" charset="-127"/>
                <a:ea typeface="배달의민족 도현" pitchFamily="50" charset="-127"/>
              </a:rPr>
              <a:t>팀 소개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4888" y="498947"/>
            <a:ext cx="3724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400" spc="-149" dirty="0">
                <a:latin typeface="배달의민족 도현" pitchFamily="50" charset="-127"/>
                <a:ea typeface="배달의민족 도현" pitchFamily="50" charset="-127"/>
              </a:rPr>
              <a:t>1)</a:t>
            </a:r>
            <a:endParaRPr lang="en-US" altLang="ko-KR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0004" y="4044466"/>
            <a:ext cx="10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하상엽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Yang\Desktop\학교\back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70" y="1760505"/>
            <a:ext cx="2058409" cy="205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82399" y="4044466"/>
            <a:ext cx="1013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배달의민족 도현" pitchFamily="50" charset="-127"/>
                <a:ea typeface="배달의민족 도현" pitchFamily="50" charset="-127"/>
              </a:rPr>
              <a:t>신무곤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양기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석</a:t>
            </a:r>
          </a:p>
        </p:txBody>
      </p:sp>
      <p:pic>
        <p:nvPicPr>
          <p:cNvPr id="2051" name="Picture 3" descr="C:\Users\Yang\Desktop\학교\디자이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80" y="2074912"/>
            <a:ext cx="1429593" cy="14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Yang\Desktop\학교\프론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33" y="1899564"/>
            <a:ext cx="1780289" cy="17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037101" y="4321465"/>
            <a:ext cx="10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박현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영</a:t>
            </a:r>
          </a:p>
        </p:txBody>
      </p:sp>
      <p:pic>
        <p:nvPicPr>
          <p:cNvPr id="23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70004" y="4680147"/>
            <a:ext cx="1013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최광민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박동현</a:t>
            </a:r>
            <a:endParaRPr lang="en-US" altLang="ko-KR" sz="20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2580" y="2384953"/>
            <a:ext cx="937051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spc="-304" dirty="0" smtClean="0">
                <a:latin typeface="배달의민족 도현" pitchFamily="50" charset="-127"/>
                <a:ea typeface="배달의민족 도현" pitchFamily="50" charset="-127"/>
              </a:rPr>
              <a:t>02</a:t>
            </a:r>
            <a:endParaRPr lang="ko-KR" altLang="en-US" sz="5000" spc="-304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539" y="3116989"/>
            <a:ext cx="4200071" cy="473345"/>
          </a:xfrm>
          <a:prstGeom prst="rect">
            <a:avLst/>
          </a:prstGeom>
          <a:solidFill>
            <a:schemeClr val="tx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500" b="1" dirty="0" smtClean="0">
                <a:latin typeface="배달의민족 도현" pitchFamily="50" charset="-127"/>
                <a:ea typeface="배달의민족 도현" pitchFamily="50" charset="-127"/>
              </a:rPr>
              <a:t>프로젝트 소</a:t>
            </a:r>
            <a:r>
              <a:rPr lang="ko-KR" altLang="en-US" sz="2500" b="1" dirty="0">
                <a:latin typeface="배달의민족 도현" pitchFamily="50" charset="-127"/>
                <a:ea typeface="배달의민족 도현" pitchFamily="50" charset="-127"/>
              </a:rPr>
              <a:t>개</a:t>
            </a:r>
          </a:p>
        </p:txBody>
      </p:sp>
      <p:pic>
        <p:nvPicPr>
          <p:cNvPr id="5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1594275" y="960612"/>
            <a:ext cx="813321" cy="67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8356" y="432288"/>
            <a:ext cx="1843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spc="-132" dirty="0" smtClean="0">
                <a:latin typeface="배달의민족 도현" pitchFamily="50" charset="-127"/>
                <a:ea typeface="배달의민족 도현" pitchFamily="50" charset="-127"/>
              </a:rPr>
              <a:t>배</a:t>
            </a:r>
            <a:r>
              <a:rPr lang="ko-KR" altLang="en-US" sz="3200" spc="-132" dirty="0">
                <a:latin typeface="배달의민족 도현" pitchFamily="50" charset="-127"/>
                <a:ea typeface="배달의민족 도현" pitchFamily="50" charset="-127"/>
              </a:rPr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5363" y="498947"/>
            <a:ext cx="3724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7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439" y="1652086"/>
            <a:ext cx="1363495" cy="1363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58" y="4332510"/>
            <a:ext cx="1211093" cy="12110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03" y="4332510"/>
            <a:ext cx="1296615" cy="12966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62" y="1652086"/>
            <a:ext cx="1363495" cy="13634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67" y="1652086"/>
            <a:ext cx="1363495" cy="13634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44" y="1652086"/>
            <a:ext cx="1363495" cy="13634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92" y="1652085"/>
            <a:ext cx="1363495" cy="1363495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 rot="18344413">
            <a:off x="4422031" y="3574110"/>
            <a:ext cx="862520" cy="51556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 rot="13977219">
            <a:off x="6338879" y="3569388"/>
            <a:ext cx="862520" cy="51556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594275" y="967312"/>
            <a:ext cx="17292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06373" y="442016"/>
            <a:ext cx="1843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spc="-132" dirty="0" smtClean="0">
                <a:latin typeface="배달의민족 도현" pitchFamily="50" charset="-127"/>
                <a:ea typeface="배달의민족 도현" pitchFamily="50" charset="-127"/>
              </a:rPr>
              <a:t>주제 선정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6509" y="498947"/>
            <a:ext cx="4301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7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Yang\Downloads\iconfinder_14_22477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39" y="2361506"/>
            <a:ext cx="2724021" cy="272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Yang\Documents\카카오톡 받은 파일\KakaoTalk_20200305_1405092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46" y="2599729"/>
            <a:ext cx="1087283" cy="10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Yang\Documents\카카오톡 받은 파일\salary_fema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60" y="3537464"/>
            <a:ext cx="1119072" cy="11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Yang\Downloads\iconfinder_forward_1265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61" y="3050108"/>
            <a:ext cx="1346815" cy="134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7365E-6 -2.59259E-6 L 0.12249 0.18496 C 0.14827 0.22685 0.18654 0.25023 0.22702 0.25023 C 0.2731 0.25023 0.30955 0.22685 0.3352 0.18496 L 0.45873 -2.5925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7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5197E-6 4.07407E-6 L 0.12367 0.18935 C 0.14931 0.23217 0.18837 0.25648 0.22924 0.25648 C 0.27558 0.25648 0.31203 0.23217 0.33833 0.18935 L 0.4629 4.07407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5" y="128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-0.01504 L -0.14359 -0.22777 C -0.17223 -0.27592 -0.21557 -0.29976 -0.26074 -0.29976 C -0.3119 -0.29976 -0.35265 -0.27592 -0.3822 -0.22777 L -0.5181 -0.01504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44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615587" y="936940"/>
            <a:ext cx="21641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8890" y="380243"/>
            <a:ext cx="22508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200" spc="-132" dirty="0" smtClean="0">
                <a:latin typeface="배달의민족 도현" pitchFamily="50" charset="-127"/>
                <a:ea typeface="배달의민족 도현" pitchFamily="50" charset="-127"/>
              </a:rPr>
              <a:t>Front-End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2828" y="498947"/>
            <a:ext cx="4365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 smtClean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AutoShape 2" descr="react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AutoShape 4" descr="react logo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AutoShape 6" descr="react logo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152" name="Picture 8" descr="react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51" y="922338"/>
            <a:ext cx="5459492" cy="31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20710" y="2136570"/>
            <a:ext cx="4544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높은 생산성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Virtual DOM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을 통한 빠른 렌더링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2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netlify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netlify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20710" y="4368123"/>
            <a:ext cx="4544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반응형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 페이지 구현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컴포넌트 재사용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AutoShape 2" descr="material ui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material ui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3634715"/>
            <a:ext cx="2164508" cy="21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04457" y="4363026"/>
            <a:ext cx="3107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32" dirty="0" smtClean="0">
                <a:latin typeface="배달의민족 도현" pitchFamily="50" charset="-127"/>
                <a:ea typeface="배달의민족 도현" pitchFamily="50" charset="-127"/>
              </a:rPr>
              <a:t>Material-UI</a:t>
            </a:r>
            <a:endParaRPr lang="ko-KR" altLang="en-US" sz="40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8" name="직선 연결선 17"/>
          <p:cNvCxnSpPr>
            <a:endCxn id="6152" idx="0"/>
          </p:cNvCxnSpPr>
          <p:nvPr/>
        </p:nvCxnSpPr>
        <p:spPr>
          <a:xfrm>
            <a:off x="1599422" y="922338"/>
            <a:ext cx="21543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615587" y="936940"/>
            <a:ext cx="200692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5489" y="380243"/>
            <a:ext cx="24542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200" spc="-132" dirty="0" smtClean="0">
                <a:latin typeface="배달의민족 도현" pitchFamily="50" charset="-127"/>
                <a:ea typeface="배달의민족 도현" pitchFamily="50" charset="-127"/>
              </a:rPr>
              <a:t>Back-End(1)</a:t>
            </a:r>
            <a:endParaRPr lang="ko-KR" altLang="en-US" sz="3200" spc="-132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2409" y="498947"/>
            <a:ext cx="4574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-149" dirty="0" smtClean="0"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2400" spc="-149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400" spc="-149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122" name="Picture 2" descr="spring boot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55" y="2088223"/>
            <a:ext cx="3349137" cy="17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0586" y="4232526"/>
            <a:ext cx="43300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높은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안정성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많은 </a:t>
            </a:r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레퍼런스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 존재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Spring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에 비해 간편한 개발 </a:t>
            </a:r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세팅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943" y="4220316"/>
            <a:ext cx="64687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무료</a:t>
            </a:r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활성화 된 커뮤니티</a:t>
            </a:r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2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빠르고 투명한 보안패치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" name="Picture 2" descr="부산 D&amp;D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84" y="0"/>
            <a:ext cx="858715" cy="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ria db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23" y="2220616"/>
            <a:ext cx="4781550" cy="149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5709</TotalTime>
  <Words>105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굴림</vt:lpstr>
      <vt:lpstr>조선일보명조</vt:lpstr>
      <vt:lpstr>배달의민족 도현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asus</cp:lastModifiedBy>
  <cp:revision>245</cp:revision>
  <dcterms:created xsi:type="dcterms:W3CDTF">2017-05-29T09:12:16Z</dcterms:created>
  <dcterms:modified xsi:type="dcterms:W3CDTF">2020-03-07T03:26:12Z</dcterms:modified>
</cp:coreProperties>
</file>