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2"/>
  </p:notesMasterIdLst>
  <p:sldIdLst>
    <p:sldId id="256" r:id="rId3"/>
    <p:sldId id="259" r:id="rId4"/>
    <p:sldId id="271" r:id="rId5"/>
    <p:sldId id="306" r:id="rId6"/>
    <p:sldId id="258" r:id="rId7"/>
    <p:sldId id="261" r:id="rId8"/>
    <p:sldId id="260" r:id="rId9"/>
    <p:sldId id="307" r:id="rId10"/>
    <p:sldId id="30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Josefin Sans" pitchFamily="2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Tw Cen MT" panose="020B06020201040206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E8A87-CA59-6060-71DB-BE620D1C5D68}" v="954" dt="2021-12-05T18:45:37.552"/>
    <p1510:client id="{A80AA7EA-CD93-23AA-6A03-8B8321C74EDE}" v="36" dt="2021-12-05T21:08:50.373"/>
    <p1510:client id="{D4F066F7-2ADB-4431-D42D-928559AD2785}" v="269" dt="2021-12-05T18:45:11.771"/>
    <p1510:client id="{D563CF92-99CB-7612-8A2A-B4F1277EA1D4}" v="19" dt="2021-12-06T19:49:59.830"/>
  </p1510:revLst>
</p1510:revInfo>
</file>

<file path=ppt/tableStyles.xml><?xml version="1.0" encoding="utf-8"?>
<a:tblStyleLst xmlns:a="http://schemas.openxmlformats.org/drawingml/2006/main" def="{4B239492-8A2B-47A4-83BA-6DBEF25160C5}">
  <a:tblStyle styleId="{4B239492-8A2B-47A4-83BA-6DBEF25160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b8d1ca927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b8d1ca927_3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b8d1ca927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b8d1ca927_3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75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06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9" name="Google Shape;8799;gab8d1ca927_3_16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0" name="Google Shape;8800;gab8d1ca927_3_16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203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41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686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0225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886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511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405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5672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3642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527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6766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2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3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4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5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6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subTitle" idx="7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ubTitle" idx="8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subTitle" idx="9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subTitle" idx="13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4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ubTitle" idx="15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8338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65757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649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69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777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526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14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13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840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56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6" name="Google Shape;456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16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 useBgFill="1">
          <p:nvSpPr>
            <p:cNvPr id="85" name="Rectangle 84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36749" y="1676400"/>
            <a:ext cx="5270501" cy="1797050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4422" y="2175073"/>
            <a:ext cx="8236545" cy="908643"/>
            <a:chOff x="605895" y="2900097"/>
            <a:chExt cx="10982062" cy="1211524"/>
          </a:xfrm>
          <a:effectLst/>
        </p:grpSpPr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4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0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2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0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2000250" y="1746250"/>
            <a:ext cx="5143500" cy="102592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LogicTenacity</a:t>
            </a:r>
            <a:endParaRPr lang="en">
              <a:solidFill>
                <a:srgbClr val="FFFFFF"/>
              </a:solidFill>
            </a:endParaRPr>
          </a:p>
        </p:txBody>
      </p:sp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2000250" y="2701528"/>
            <a:ext cx="5143500" cy="71477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indent="0" algn="ctr"/>
            <a:endParaRPr lang="en">
              <a:solidFill>
                <a:schemeClr val="bg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"/>
          <p:cNvSpPr txBox="1">
            <a:spLocks noGrp="1"/>
          </p:cNvSpPr>
          <p:nvPr>
            <p:ph type="title"/>
          </p:nvPr>
        </p:nvSpPr>
        <p:spPr>
          <a:xfrm>
            <a:off x="1223231" y="1391323"/>
            <a:ext cx="7558010" cy="2251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err="1"/>
              <a:t>Въведение</a:t>
            </a:r>
            <a:endParaRPr lang="en" sz="9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891334-96FC-4D0D-9276-34E6E32D721B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 descr="Изображение">
            <a:extLst>
              <a:ext uri="{FF2B5EF4-FFF2-40B4-BE49-F238E27FC236}">
                <a16:creationId xmlns:a16="http://schemas.microsoft.com/office/drawing/2014/main" id="{D38DEDDA-4A5E-4BE9-944E-E66F31648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662" y="2477229"/>
            <a:ext cx="4109290" cy="225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Отбор</a:t>
            </a:r>
          </a:p>
        </p:txBody>
      </p:sp>
      <p:pic>
        <p:nvPicPr>
          <p:cNvPr id="44" name="Picture 44">
            <a:extLst>
              <a:ext uri="{FF2B5EF4-FFF2-40B4-BE49-F238E27FC236}">
                <a16:creationId xmlns:a16="http://schemas.microsoft.com/office/drawing/2014/main" id="{DA0CE545-FF04-46E6-BBAE-784F20B84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2" y="1196196"/>
            <a:ext cx="1866900" cy="1866900"/>
          </a:xfrm>
          <a:prstGeom prst="rect">
            <a:avLst/>
          </a:prstGeom>
        </p:spPr>
      </p:pic>
      <p:pic>
        <p:nvPicPr>
          <p:cNvPr id="45" name="Picture 45">
            <a:extLst>
              <a:ext uri="{FF2B5EF4-FFF2-40B4-BE49-F238E27FC236}">
                <a16:creationId xmlns:a16="http://schemas.microsoft.com/office/drawing/2014/main" id="{A9090D87-F7DD-4626-AD2E-859E99A12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673" y="1200150"/>
            <a:ext cx="1826644" cy="185899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F252F8D-6A34-46E2-AD7E-DD13049FE38F}"/>
              </a:ext>
            </a:extLst>
          </p:cNvPr>
          <p:cNvSpPr txBox="1"/>
          <p:nvPr/>
        </p:nvSpPr>
        <p:spPr>
          <a:xfrm>
            <a:off x="148179" y="3354999"/>
            <a:ext cx="195604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Дейвид</a:t>
            </a:r>
            <a:r>
              <a:rPr lang="en-US"/>
              <a:t> </a:t>
            </a:r>
            <a:r>
              <a:rPr lang="en-US" err="1"/>
              <a:t>Дончев</a:t>
            </a:r>
            <a:endParaRPr lang="en-US"/>
          </a:p>
          <a:p>
            <a:r>
              <a:rPr lang="en-US"/>
              <a:t>Back-End developer</a:t>
            </a:r>
          </a:p>
          <a:p>
            <a:r>
              <a:rPr lang="en-US"/>
              <a:t>9Г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F0E0F0-AA2B-4C88-9AA3-75E77BF18A47}"/>
              </a:ext>
            </a:extLst>
          </p:cNvPr>
          <p:cNvSpPr txBox="1"/>
          <p:nvPr/>
        </p:nvSpPr>
        <p:spPr>
          <a:xfrm>
            <a:off x="2474113" y="3357693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Трани</a:t>
            </a:r>
            <a:r>
              <a:rPr lang="en-US"/>
              <a:t> </a:t>
            </a:r>
            <a:r>
              <a:rPr lang="en-US" err="1"/>
              <a:t>Транев</a:t>
            </a:r>
            <a:endParaRPr lang="en-US"/>
          </a:p>
          <a:p>
            <a:r>
              <a:rPr lang="en-US"/>
              <a:t>QA Engineer</a:t>
            </a:r>
          </a:p>
          <a:p>
            <a:r>
              <a:rPr lang="en-US"/>
              <a:t>9Г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8FA2AC-9BB1-4E79-AF59-D471383E7A7E}"/>
              </a:ext>
            </a:extLst>
          </p:cNvPr>
          <p:cNvSpPr txBox="1"/>
          <p:nvPr/>
        </p:nvSpPr>
        <p:spPr>
          <a:xfrm>
            <a:off x="4722937" y="3360389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/>
              <a:t>Юсмен Осман</a:t>
            </a:r>
            <a:endParaRPr lang="en-US" dirty="0"/>
          </a:p>
          <a:p>
            <a:r>
              <a:rPr lang="en-US" dirty="0"/>
              <a:t>Back-End developer</a:t>
            </a:r>
          </a:p>
          <a:p>
            <a:r>
              <a:rPr lang="en-US" dirty="0"/>
              <a:t>9</a:t>
            </a:r>
            <a:r>
              <a:rPr lang="bg-BG" dirty="0"/>
              <a:t>Г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57CCCB-51E7-4949-BE93-9797B54D9BEC}"/>
              </a:ext>
            </a:extLst>
          </p:cNvPr>
          <p:cNvSpPr txBox="1"/>
          <p:nvPr/>
        </p:nvSpPr>
        <p:spPr>
          <a:xfrm>
            <a:off x="7047368" y="3345657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/>
              <a:t>Даниел Михалев</a:t>
            </a:r>
            <a:endParaRPr lang="en-US" dirty="0"/>
          </a:p>
          <a:p>
            <a:r>
              <a:rPr lang="en-US" dirty="0"/>
              <a:t>Scrum Trainer</a:t>
            </a:r>
          </a:p>
          <a:p>
            <a:r>
              <a:rPr lang="en-US" dirty="0"/>
              <a:t>9</a:t>
            </a:r>
            <a:r>
              <a:rPr lang="bg-BG" dirty="0"/>
              <a:t>Г</a:t>
            </a:r>
            <a:endParaRPr lang="en-US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C90129CF-214B-4FC3-91E8-D5F425EDB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03" y="1205258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vatar">
            <a:extLst>
              <a:ext uri="{FF2B5EF4-FFF2-40B4-BE49-F238E27FC236}">
                <a16:creationId xmlns:a16="http://schemas.microsoft.com/office/drawing/2014/main" id="{2B714F6B-3662-4027-84C4-6FECF3CCA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84" y="1205258"/>
            <a:ext cx="1744983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5"/>
          <p:cNvSpPr txBox="1">
            <a:spLocks noGrp="1"/>
          </p:cNvSpPr>
          <p:nvPr>
            <p:ph type="title"/>
          </p:nvPr>
        </p:nvSpPr>
        <p:spPr>
          <a:xfrm>
            <a:off x="1841031" y="169181"/>
            <a:ext cx="5461889" cy="35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err="1"/>
              <a:t>Използвани</a:t>
            </a:r>
            <a:r>
              <a:rPr lang="en" sz="3200"/>
              <a:t> </a:t>
            </a:r>
            <a:r>
              <a:rPr lang="en" sz="3200" err="1"/>
              <a:t>технологии</a:t>
            </a:r>
            <a:endParaRPr lang="en" sz="3200"/>
          </a:p>
        </p:txBody>
      </p:sp>
      <p:sp>
        <p:nvSpPr>
          <p:cNvPr id="665" name="Google Shape;665;p45"/>
          <p:cNvSpPr txBox="1">
            <a:spLocks noGrp="1"/>
          </p:cNvSpPr>
          <p:nvPr>
            <p:ph type="subTitle" idx="1"/>
          </p:nvPr>
        </p:nvSpPr>
        <p:spPr>
          <a:xfrm>
            <a:off x="3296592" y="1990739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Visual studio</a:t>
            </a:r>
          </a:p>
        </p:txBody>
      </p:sp>
      <p:sp>
        <p:nvSpPr>
          <p:cNvPr id="667" name="Google Shape;667;p45"/>
          <p:cNvSpPr txBox="1">
            <a:spLocks noGrp="1"/>
          </p:cNvSpPr>
          <p:nvPr>
            <p:ph type="subTitle" idx="3"/>
          </p:nvPr>
        </p:nvSpPr>
        <p:spPr>
          <a:xfrm>
            <a:off x="605747" y="1990739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</a:t>
            </a:r>
          </a:p>
        </p:txBody>
      </p:sp>
      <p:sp>
        <p:nvSpPr>
          <p:cNvPr id="669" name="Google Shape;669;p45"/>
          <p:cNvSpPr txBox="1">
            <a:spLocks noGrp="1"/>
          </p:cNvSpPr>
          <p:nvPr>
            <p:ph type="subTitle" idx="5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</a:t>
            </a:r>
          </a:p>
        </p:txBody>
      </p:sp>
      <p:sp>
        <p:nvSpPr>
          <p:cNvPr id="671" name="Google Shape;671;p45"/>
          <p:cNvSpPr txBox="1">
            <a:spLocks noGrp="1"/>
          </p:cNvSpPr>
          <p:nvPr>
            <p:ph type="subTitle" idx="7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</a:p>
        </p:txBody>
      </p:sp>
      <p:sp>
        <p:nvSpPr>
          <p:cNvPr id="673" name="Google Shape;673;p45"/>
          <p:cNvSpPr txBox="1">
            <a:spLocks noGrp="1"/>
          </p:cNvSpPr>
          <p:nvPr>
            <p:ph type="subTitle" idx="9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</a:p>
        </p:txBody>
      </p:sp>
      <p:sp>
        <p:nvSpPr>
          <p:cNvPr id="675" name="Google Shape;675;p45"/>
          <p:cNvSpPr/>
          <p:nvPr/>
        </p:nvSpPr>
        <p:spPr>
          <a:xfrm>
            <a:off x="4165650" y="1040724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5"/>
          <p:cNvSpPr/>
          <p:nvPr/>
        </p:nvSpPr>
        <p:spPr>
          <a:xfrm>
            <a:off x="4165138" y="2967649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5"/>
          <p:cNvSpPr/>
          <p:nvPr/>
        </p:nvSpPr>
        <p:spPr>
          <a:xfrm>
            <a:off x="6834388" y="2967649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5"/>
          <p:cNvSpPr/>
          <p:nvPr/>
        </p:nvSpPr>
        <p:spPr>
          <a:xfrm>
            <a:off x="1495888" y="2967649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5"/>
          <p:cNvSpPr/>
          <p:nvPr/>
        </p:nvSpPr>
        <p:spPr>
          <a:xfrm>
            <a:off x="6834900" y="1040724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5"/>
          <p:cNvSpPr txBox="1">
            <a:spLocks noGrp="1"/>
          </p:cNvSpPr>
          <p:nvPr>
            <p:ph type="subTitle" idx="14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PowerPoint</a:t>
            </a:r>
          </a:p>
        </p:txBody>
      </p:sp>
      <p:sp>
        <p:nvSpPr>
          <p:cNvPr id="682" name="Google Shape;682;p45"/>
          <p:cNvSpPr/>
          <p:nvPr/>
        </p:nvSpPr>
        <p:spPr>
          <a:xfrm>
            <a:off x="1496400" y="1040724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7CF5977D-085B-497F-97FC-0A3DD126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62" y="810819"/>
            <a:ext cx="1675682" cy="1084899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1E89FCBA-F706-48B8-887D-1683353B2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56" y="873964"/>
            <a:ext cx="1678737" cy="1120356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B02A773B-6CF5-45AC-A37F-4A0D41C00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255" y="744567"/>
            <a:ext cx="1134914" cy="1163489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88AC5F83-E3E5-4233-9DC8-6ADED6A56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548" y="2631596"/>
            <a:ext cx="1096094" cy="1185054"/>
          </a:xfrm>
          <a:prstGeom prst="rect">
            <a:avLst/>
          </a:prstGeom>
        </p:spPr>
      </p:pic>
      <p:pic>
        <p:nvPicPr>
          <p:cNvPr id="32" name="Picture 32">
            <a:extLst>
              <a:ext uri="{FF2B5EF4-FFF2-40B4-BE49-F238E27FC236}">
                <a16:creationId xmlns:a16="http://schemas.microsoft.com/office/drawing/2014/main" id="{19C13702-2CEB-4457-B3E5-1467F243F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425" y="2437502"/>
            <a:ext cx="1279406" cy="1379149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:a16="http://schemas.microsoft.com/office/drawing/2014/main" id="{F27D094A-D785-47CA-9C63-AE7E118A82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7363" y="2522888"/>
            <a:ext cx="1307938" cy="12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>
            <a:spLocks noGrp="1"/>
          </p:cNvSpPr>
          <p:nvPr>
            <p:ph type="title"/>
          </p:nvPr>
        </p:nvSpPr>
        <p:spPr>
          <a:xfrm>
            <a:off x="2075757" y="1007247"/>
            <a:ext cx="4939324" cy="998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err="1"/>
              <a:t>Реализация</a:t>
            </a:r>
            <a:endParaRPr lang="en" sz="6000"/>
          </a:p>
        </p:txBody>
      </p:sp>
      <p:sp>
        <p:nvSpPr>
          <p:cNvPr id="476" name="Google Shape;476;p32"/>
          <p:cNvSpPr txBox="1">
            <a:spLocks noGrp="1"/>
          </p:cNvSpPr>
          <p:nvPr>
            <p:ph type="subTitle" idx="1"/>
          </p:nvPr>
        </p:nvSpPr>
        <p:spPr>
          <a:xfrm>
            <a:off x="4336518" y="342173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</a:t>
            </a:r>
          </a:p>
        </p:txBody>
      </p:sp>
      <p:sp>
        <p:nvSpPr>
          <p:cNvPr id="475" name="Google Shape;475;p32"/>
          <p:cNvSpPr txBox="1">
            <a:spLocks noGrp="1"/>
          </p:cNvSpPr>
          <p:nvPr>
            <p:ph type="subTitle" idx="2"/>
          </p:nvPr>
        </p:nvSpPr>
        <p:spPr>
          <a:xfrm>
            <a:off x="880323" y="342173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</a:p>
        </p:txBody>
      </p:sp>
      <p:sp>
        <p:nvSpPr>
          <p:cNvPr id="483" name="Google Shape;483;p32"/>
          <p:cNvSpPr txBox="1">
            <a:spLocks noGrp="1"/>
          </p:cNvSpPr>
          <p:nvPr>
            <p:ph type="title" idx="9"/>
          </p:nvPr>
        </p:nvSpPr>
        <p:spPr>
          <a:xfrm>
            <a:off x="2162591" y="262682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4" name="Google Shape;484;p32"/>
          <p:cNvSpPr txBox="1">
            <a:spLocks noGrp="1"/>
          </p:cNvSpPr>
          <p:nvPr>
            <p:ph type="title" idx="13"/>
          </p:nvPr>
        </p:nvSpPr>
        <p:spPr>
          <a:xfrm>
            <a:off x="5645667" y="262682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/>
          <p:nvPr/>
        </p:nvSpPr>
        <p:spPr>
          <a:xfrm>
            <a:off x="6018600" y="1594925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Продукт</a:t>
            </a:r>
          </a:p>
        </p:txBody>
      </p:sp>
      <p:sp>
        <p:nvSpPr>
          <p:cNvPr id="508" name="Google Shape;508;p3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Задача</a:t>
            </a:r>
          </a:p>
        </p:txBody>
      </p:sp>
      <p:sp>
        <p:nvSpPr>
          <p:cNvPr id="509" name="Google Shape;509;p35"/>
          <p:cNvSpPr txBox="1">
            <a:spLocks noGrp="1"/>
          </p:cNvSpPr>
          <p:nvPr>
            <p:ph type="subTitle" idx="3"/>
          </p:nvPr>
        </p:nvSpPr>
        <p:spPr>
          <a:xfrm>
            <a:off x="1189800" y="2915827"/>
            <a:ext cx="3250294" cy="1041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dirty="0"/>
              <a:t>Задача</a:t>
            </a:r>
            <a:endParaRPr lang="en" dirty="0"/>
          </a:p>
        </p:txBody>
      </p:sp>
      <p:sp>
        <p:nvSpPr>
          <p:cNvPr id="510" name="Google Shape;510;p35"/>
          <p:cNvSpPr/>
          <p:nvPr/>
        </p:nvSpPr>
        <p:spPr>
          <a:xfrm>
            <a:off x="2138937" y="1594950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Google Shape;511;p35"/>
          <p:cNvGrpSpPr/>
          <p:nvPr/>
        </p:nvGrpSpPr>
        <p:grpSpPr>
          <a:xfrm>
            <a:off x="6220347" y="1935178"/>
            <a:ext cx="582917" cy="305936"/>
            <a:chOff x="2084325" y="363300"/>
            <a:chExt cx="484150" cy="254100"/>
          </a:xfrm>
        </p:grpSpPr>
        <p:sp>
          <p:nvSpPr>
            <p:cNvPr id="512" name="Google Shape;512;p35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4" name="Google Shape;514;p35"/>
          <p:cNvGrpSpPr/>
          <p:nvPr/>
        </p:nvGrpSpPr>
        <p:grpSpPr>
          <a:xfrm>
            <a:off x="2382158" y="1839137"/>
            <a:ext cx="499904" cy="497992"/>
            <a:chOff x="2085450" y="842250"/>
            <a:chExt cx="483700" cy="481850"/>
          </a:xfrm>
        </p:grpSpPr>
        <p:sp>
          <p:nvSpPr>
            <p:cNvPr id="515" name="Google Shape;515;p35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818752" y="1799048"/>
            <a:ext cx="6791383" cy="1327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err="1"/>
              <a:t>Репозитори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204119" y="1788265"/>
            <a:ext cx="7707940" cy="1327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err="1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21750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AA85AD-BDA2-4EA2-8383-A0129849D609}"/>
              </a:ext>
            </a:extLst>
          </p:cNvPr>
          <p:cNvSpPr txBox="1"/>
          <p:nvPr/>
        </p:nvSpPr>
        <p:spPr>
          <a:xfrm>
            <a:off x="590911" y="2213755"/>
            <a:ext cx="86846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err="1">
                <a:solidFill>
                  <a:schemeClr val="bg1"/>
                </a:solidFill>
              </a:rPr>
              <a:t>Благодарим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Ви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за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вниманието</a:t>
            </a:r>
            <a:r>
              <a:rPr lang="en-US" sz="4000">
                <a:solidFill>
                  <a:schemeClr val="bg1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Open Sans</vt:lpstr>
      <vt:lpstr>Calibri</vt:lpstr>
      <vt:lpstr>Josefin Sans</vt:lpstr>
      <vt:lpstr>Proxima Nova</vt:lpstr>
      <vt:lpstr>Tw Cen MT</vt:lpstr>
      <vt:lpstr>Proxima Nova Semibold</vt:lpstr>
      <vt:lpstr>Slidesgo Final Pages</vt:lpstr>
      <vt:lpstr>Circuit</vt:lpstr>
      <vt:lpstr>LogicTenacity</vt:lpstr>
      <vt:lpstr>Въведение</vt:lpstr>
      <vt:lpstr>Отбор</vt:lpstr>
      <vt:lpstr>Използвани технологии</vt:lpstr>
      <vt:lpstr>Реализация</vt:lpstr>
      <vt:lpstr>PowerPoint Presentation</vt:lpstr>
      <vt:lpstr>Репозитори</vt:lpstr>
      <vt:lpstr>Демонстрация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Aquatic and Physical Therapy Center</dc:title>
  <dc:creator>Stoyan Tranev</dc:creator>
  <cp:lastModifiedBy>Stoyan Tranev</cp:lastModifiedBy>
  <cp:revision>3</cp:revision>
  <dcterms:modified xsi:type="dcterms:W3CDTF">2022-05-01T13:23:58Z</dcterms:modified>
</cp:coreProperties>
</file>