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6" r:id="rId4"/>
    <p:sldId id="260" r:id="rId5"/>
    <p:sldId id="262" r:id="rId6"/>
    <p:sldId id="264" r:id="rId7"/>
    <p:sldId id="275" r:id="rId8"/>
    <p:sldId id="263" r:id="rId9"/>
    <p:sldId id="266" r:id="rId10"/>
    <p:sldId id="265" r:id="rId11"/>
    <p:sldId id="268" r:id="rId12"/>
    <p:sldId id="269" r:id="rId13"/>
    <p:sldId id="270" r:id="rId14"/>
    <p:sldId id="271" r:id="rId15"/>
    <p:sldId id="272" r:id="rId16"/>
    <p:sldId id="277" r:id="rId17"/>
    <p:sldId id="274" r:id="rId18"/>
  </p:sldIdLst>
  <p:sldSz cx="7620000" cy="5715000"/>
  <p:notesSz cx="6858000" cy="9144000"/>
  <p:embeddedFontLst>
    <p:embeddedFont>
      <p:font typeface="Geist Mono" panose="02010009000000000000" pitchFamily="49" charset="0"/>
      <p:regular r:id="rId20"/>
      <p:bold r:id="rId21"/>
    </p:embeddedFont>
    <p:embeddedFont>
      <p:font typeface="Times New Roman Bold" panose="02020803070505020304" pitchFamily="18" charset="0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pos="1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6449" autoAdjust="0"/>
  </p:normalViewPr>
  <p:slideViewPr>
    <p:cSldViewPr>
      <p:cViewPr varScale="1">
        <p:scale>
          <a:sx n="82" d="100"/>
          <a:sy n="82" d="100"/>
        </p:scale>
        <p:origin x="1446" y="90"/>
      </p:cViewPr>
      <p:guideLst>
        <p:guide orient="horz" pos="1200"/>
        <p:guide pos="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4BEB0-E806-4057-81D7-51881BCF2632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E2F8C-DF5D-47E0-8247-4785AEF13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E2F8C-DF5D-47E0-8247-4785AEF13F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1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183569"/>
            <a:ext cx="3238500" cy="8166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159000"/>
            <a:ext cx="2667000" cy="973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1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3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9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5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0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6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62250" y="152578"/>
            <a:ext cx="857250" cy="32508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" y="152578"/>
            <a:ext cx="2508250" cy="32508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64" y="2448279"/>
            <a:ext cx="3238500" cy="756708"/>
          </a:xfrm>
        </p:spPr>
        <p:txBody>
          <a:bodyPr anchor="t"/>
          <a:lstStyle>
            <a:lvl1pPr algn="l">
              <a:defRPr sz="92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964" y="1614841"/>
            <a:ext cx="3238500" cy="833437"/>
          </a:xfrm>
        </p:spPr>
        <p:txBody>
          <a:bodyPr anchor="b"/>
          <a:lstStyle>
            <a:lvl1pPr marL="0" indent="0">
              <a:buNone/>
              <a:defRPr sz="463">
                <a:solidFill>
                  <a:schemeClr val="tx1">
                    <a:tint val="75000"/>
                  </a:schemeClr>
                </a:solidFill>
              </a:defRPr>
            </a:lvl1pPr>
            <a:lvl2pPr marL="105850" indent="0">
              <a:buNone/>
              <a:defRPr sz="417">
                <a:solidFill>
                  <a:schemeClr val="tx1">
                    <a:tint val="75000"/>
                  </a:schemeClr>
                </a:solidFill>
              </a:defRPr>
            </a:lvl2pPr>
            <a:lvl3pPr marL="211700" indent="0">
              <a:buNone/>
              <a:defRPr sz="371">
                <a:solidFill>
                  <a:schemeClr val="tx1">
                    <a:tint val="75000"/>
                  </a:schemeClr>
                </a:solidFill>
              </a:defRPr>
            </a:lvl3pPr>
            <a:lvl4pPr marL="317551" indent="0">
              <a:buNone/>
              <a:defRPr sz="324">
                <a:solidFill>
                  <a:schemeClr val="tx1">
                    <a:tint val="75000"/>
                  </a:schemeClr>
                </a:solidFill>
              </a:defRPr>
            </a:lvl4pPr>
            <a:lvl5pPr marL="423401" indent="0">
              <a:buNone/>
              <a:defRPr sz="324">
                <a:solidFill>
                  <a:schemeClr val="tx1">
                    <a:tint val="75000"/>
                  </a:schemeClr>
                </a:solidFill>
              </a:defRPr>
            </a:lvl5pPr>
            <a:lvl6pPr marL="529251" indent="0">
              <a:buNone/>
              <a:defRPr sz="324">
                <a:solidFill>
                  <a:schemeClr val="tx1">
                    <a:tint val="75000"/>
                  </a:schemeClr>
                </a:solidFill>
              </a:defRPr>
            </a:lvl6pPr>
            <a:lvl7pPr marL="635101" indent="0">
              <a:buNone/>
              <a:defRPr sz="324">
                <a:solidFill>
                  <a:schemeClr val="tx1">
                    <a:tint val="75000"/>
                  </a:schemeClr>
                </a:solidFill>
              </a:defRPr>
            </a:lvl7pPr>
            <a:lvl8pPr marL="740952" indent="0">
              <a:buNone/>
              <a:defRPr sz="324">
                <a:solidFill>
                  <a:schemeClr val="tx1">
                    <a:tint val="75000"/>
                  </a:schemeClr>
                </a:solidFill>
              </a:defRPr>
            </a:lvl8pPr>
            <a:lvl9pPr marL="846802" indent="0">
              <a:buNone/>
              <a:defRPr sz="3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889001"/>
            <a:ext cx="1682750" cy="2514424"/>
          </a:xfrm>
        </p:spPr>
        <p:txBody>
          <a:bodyPr/>
          <a:lstStyle>
            <a:lvl1pPr>
              <a:defRPr sz="648"/>
            </a:lvl1pPr>
            <a:lvl2pPr>
              <a:defRPr sz="556"/>
            </a:lvl2pPr>
            <a:lvl3pPr>
              <a:defRPr sz="463"/>
            </a:lvl3pPr>
            <a:lvl4pPr>
              <a:defRPr sz="417"/>
            </a:lvl4pPr>
            <a:lvl5pPr>
              <a:defRPr sz="417"/>
            </a:lvl5pPr>
            <a:lvl6pPr>
              <a:defRPr sz="417"/>
            </a:lvl6pPr>
            <a:lvl7pPr>
              <a:defRPr sz="417"/>
            </a:lvl7pPr>
            <a:lvl8pPr>
              <a:defRPr sz="417"/>
            </a:lvl8pPr>
            <a:lvl9pPr>
              <a:defRPr sz="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36750" y="889001"/>
            <a:ext cx="1682750" cy="2514424"/>
          </a:xfrm>
        </p:spPr>
        <p:txBody>
          <a:bodyPr/>
          <a:lstStyle>
            <a:lvl1pPr>
              <a:defRPr sz="648"/>
            </a:lvl1pPr>
            <a:lvl2pPr>
              <a:defRPr sz="556"/>
            </a:lvl2pPr>
            <a:lvl3pPr>
              <a:defRPr sz="463"/>
            </a:lvl3pPr>
            <a:lvl4pPr>
              <a:defRPr sz="417"/>
            </a:lvl4pPr>
            <a:lvl5pPr>
              <a:defRPr sz="417"/>
            </a:lvl5pPr>
            <a:lvl6pPr>
              <a:defRPr sz="417"/>
            </a:lvl6pPr>
            <a:lvl7pPr>
              <a:defRPr sz="417"/>
            </a:lvl7pPr>
            <a:lvl8pPr>
              <a:defRPr sz="417"/>
            </a:lvl8pPr>
            <a:lvl9pPr>
              <a:defRPr sz="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" y="852841"/>
            <a:ext cx="1683412" cy="355423"/>
          </a:xfrm>
        </p:spPr>
        <p:txBody>
          <a:bodyPr anchor="b"/>
          <a:lstStyle>
            <a:lvl1pPr marL="0" indent="0">
              <a:buNone/>
              <a:defRPr sz="556" b="1"/>
            </a:lvl1pPr>
            <a:lvl2pPr marL="105850" indent="0">
              <a:buNone/>
              <a:defRPr sz="463" b="1"/>
            </a:lvl2pPr>
            <a:lvl3pPr marL="211700" indent="0">
              <a:buNone/>
              <a:defRPr sz="417" b="1"/>
            </a:lvl3pPr>
            <a:lvl4pPr marL="317551" indent="0">
              <a:buNone/>
              <a:defRPr sz="371" b="1"/>
            </a:lvl4pPr>
            <a:lvl5pPr marL="423401" indent="0">
              <a:buNone/>
              <a:defRPr sz="371" b="1"/>
            </a:lvl5pPr>
            <a:lvl6pPr marL="529251" indent="0">
              <a:buNone/>
              <a:defRPr sz="371" b="1"/>
            </a:lvl6pPr>
            <a:lvl7pPr marL="635101" indent="0">
              <a:buNone/>
              <a:defRPr sz="371" b="1"/>
            </a:lvl7pPr>
            <a:lvl8pPr marL="740952" indent="0">
              <a:buNone/>
              <a:defRPr sz="371" b="1"/>
            </a:lvl8pPr>
            <a:lvl9pPr marL="846802" indent="0">
              <a:buNone/>
              <a:defRPr sz="3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500" y="1208264"/>
            <a:ext cx="1683412" cy="2195160"/>
          </a:xfrm>
        </p:spPr>
        <p:txBody>
          <a:bodyPr/>
          <a:lstStyle>
            <a:lvl1pPr>
              <a:defRPr sz="556"/>
            </a:lvl1pPr>
            <a:lvl2pPr>
              <a:defRPr sz="463"/>
            </a:lvl2pPr>
            <a:lvl3pPr>
              <a:defRPr sz="417"/>
            </a:lvl3pPr>
            <a:lvl4pPr>
              <a:defRPr sz="371"/>
            </a:lvl4pPr>
            <a:lvl5pPr>
              <a:defRPr sz="371"/>
            </a:lvl5pPr>
            <a:lvl6pPr>
              <a:defRPr sz="371"/>
            </a:lvl6pPr>
            <a:lvl7pPr>
              <a:defRPr sz="371"/>
            </a:lvl7pPr>
            <a:lvl8pPr>
              <a:defRPr sz="371"/>
            </a:lvl8pPr>
            <a:lvl9pPr>
              <a:defRPr sz="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35428" y="852841"/>
            <a:ext cx="1684073" cy="355423"/>
          </a:xfrm>
        </p:spPr>
        <p:txBody>
          <a:bodyPr anchor="b"/>
          <a:lstStyle>
            <a:lvl1pPr marL="0" indent="0">
              <a:buNone/>
              <a:defRPr sz="556" b="1"/>
            </a:lvl1pPr>
            <a:lvl2pPr marL="105850" indent="0">
              <a:buNone/>
              <a:defRPr sz="463" b="1"/>
            </a:lvl2pPr>
            <a:lvl3pPr marL="211700" indent="0">
              <a:buNone/>
              <a:defRPr sz="417" b="1"/>
            </a:lvl3pPr>
            <a:lvl4pPr marL="317551" indent="0">
              <a:buNone/>
              <a:defRPr sz="371" b="1"/>
            </a:lvl4pPr>
            <a:lvl5pPr marL="423401" indent="0">
              <a:buNone/>
              <a:defRPr sz="371" b="1"/>
            </a:lvl5pPr>
            <a:lvl6pPr marL="529251" indent="0">
              <a:buNone/>
              <a:defRPr sz="371" b="1"/>
            </a:lvl6pPr>
            <a:lvl7pPr marL="635101" indent="0">
              <a:buNone/>
              <a:defRPr sz="371" b="1"/>
            </a:lvl7pPr>
            <a:lvl8pPr marL="740952" indent="0">
              <a:buNone/>
              <a:defRPr sz="371" b="1"/>
            </a:lvl8pPr>
            <a:lvl9pPr marL="846802" indent="0">
              <a:buNone/>
              <a:defRPr sz="3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35428" y="1208264"/>
            <a:ext cx="1684073" cy="2195160"/>
          </a:xfrm>
        </p:spPr>
        <p:txBody>
          <a:bodyPr/>
          <a:lstStyle>
            <a:lvl1pPr>
              <a:defRPr sz="556"/>
            </a:lvl1pPr>
            <a:lvl2pPr>
              <a:defRPr sz="463"/>
            </a:lvl2pPr>
            <a:lvl3pPr>
              <a:defRPr sz="417"/>
            </a:lvl3pPr>
            <a:lvl4pPr>
              <a:defRPr sz="371"/>
            </a:lvl4pPr>
            <a:lvl5pPr>
              <a:defRPr sz="371"/>
            </a:lvl5pPr>
            <a:lvl6pPr>
              <a:defRPr sz="371"/>
            </a:lvl6pPr>
            <a:lvl7pPr>
              <a:defRPr sz="371"/>
            </a:lvl7pPr>
            <a:lvl8pPr>
              <a:defRPr sz="371"/>
            </a:lvl8pPr>
            <a:lvl9pPr>
              <a:defRPr sz="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51695"/>
            <a:ext cx="1253464" cy="645583"/>
          </a:xfrm>
        </p:spPr>
        <p:txBody>
          <a:bodyPr anchor="b"/>
          <a:lstStyle>
            <a:lvl1pPr algn="l">
              <a:defRPr sz="46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9604" y="151696"/>
            <a:ext cx="2129896" cy="3251729"/>
          </a:xfrm>
        </p:spPr>
        <p:txBody>
          <a:bodyPr/>
          <a:lstStyle>
            <a:lvl1pPr>
              <a:defRPr sz="741"/>
            </a:lvl1pPr>
            <a:lvl2pPr>
              <a:defRPr sz="648"/>
            </a:lvl2pPr>
            <a:lvl3pPr>
              <a:defRPr sz="556"/>
            </a:lvl3pPr>
            <a:lvl4pPr>
              <a:defRPr sz="463"/>
            </a:lvl4pPr>
            <a:lvl5pPr>
              <a:defRPr sz="463"/>
            </a:lvl5pPr>
            <a:lvl6pPr>
              <a:defRPr sz="463"/>
            </a:lvl6pPr>
            <a:lvl7pPr>
              <a:defRPr sz="463"/>
            </a:lvl7pPr>
            <a:lvl8pPr>
              <a:defRPr sz="463"/>
            </a:lvl8pPr>
            <a:lvl9pPr>
              <a:defRPr sz="4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00" y="797279"/>
            <a:ext cx="1253464" cy="2606146"/>
          </a:xfrm>
        </p:spPr>
        <p:txBody>
          <a:bodyPr/>
          <a:lstStyle>
            <a:lvl1pPr marL="0" indent="0">
              <a:buNone/>
              <a:defRPr sz="324"/>
            </a:lvl1pPr>
            <a:lvl2pPr marL="105850" indent="0">
              <a:buNone/>
              <a:defRPr sz="278"/>
            </a:lvl2pPr>
            <a:lvl3pPr marL="211700" indent="0">
              <a:buNone/>
              <a:defRPr sz="232"/>
            </a:lvl3pPr>
            <a:lvl4pPr marL="317551" indent="0">
              <a:buNone/>
              <a:defRPr sz="208"/>
            </a:lvl4pPr>
            <a:lvl5pPr marL="423401" indent="0">
              <a:buNone/>
              <a:defRPr sz="208"/>
            </a:lvl5pPr>
            <a:lvl6pPr marL="529251" indent="0">
              <a:buNone/>
              <a:defRPr sz="208"/>
            </a:lvl6pPr>
            <a:lvl7pPr marL="635101" indent="0">
              <a:buNone/>
              <a:defRPr sz="208"/>
            </a:lvl7pPr>
            <a:lvl8pPr marL="740952" indent="0">
              <a:buNone/>
              <a:defRPr sz="208"/>
            </a:lvl8pPr>
            <a:lvl9pPr marL="846802" indent="0">
              <a:buNone/>
              <a:defRPr sz="2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87" y="2667000"/>
            <a:ext cx="2286000" cy="314854"/>
          </a:xfrm>
        </p:spPr>
        <p:txBody>
          <a:bodyPr anchor="b"/>
          <a:lstStyle>
            <a:lvl1pPr algn="l">
              <a:defRPr sz="46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6787" y="340431"/>
            <a:ext cx="2286000" cy="2286000"/>
          </a:xfrm>
        </p:spPr>
        <p:txBody>
          <a:bodyPr/>
          <a:lstStyle>
            <a:lvl1pPr marL="0" indent="0">
              <a:buNone/>
              <a:defRPr sz="741"/>
            </a:lvl1pPr>
            <a:lvl2pPr marL="105850" indent="0">
              <a:buNone/>
              <a:defRPr sz="648"/>
            </a:lvl2pPr>
            <a:lvl3pPr marL="211700" indent="0">
              <a:buNone/>
              <a:defRPr sz="556"/>
            </a:lvl3pPr>
            <a:lvl4pPr marL="317551" indent="0">
              <a:buNone/>
              <a:defRPr sz="463"/>
            </a:lvl4pPr>
            <a:lvl5pPr marL="423401" indent="0">
              <a:buNone/>
              <a:defRPr sz="463"/>
            </a:lvl5pPr>
            <a:lvl6pPr marL="529251" indent="0">
              <a:buNone/>
              <a:defRPr sz="463"/>
            </a:lvl6pPr>
            <a:lvl7pPr marL="635101" indent="0">
              <a:buNone/>
              <a:defRPr sz="463"/>
            </a:lvl7pPr>
            <a:lvl8pPr marL="740952" indent="0">
              <a:buNone/>
              <a:defRPr sz="463"/>
            </a:lvl8pPr>
            <a:lvl9pPr marL="846802" indent="0">
              <a:buNone/>
              <a:defRPr sz="46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6787" y="2981854"/>
            <a:ext cx="2286000" cy="447146"/>
          </a:xfrm>
        </p:spPr>
        <p:txBody>
          <a:bodyPr/>
          <a:lstStyle>
            <a:lvl1pPr marL="0" indent="0">
              <a:buNone/>
              <a:defRPr sz="324"/>
            </a:lvl1pPr>
            <a:lvl2pPr marL="105850" indent="0">
              <a:buNone/>
              <a:defRPr sz="278"/>
            </a:lvl2pPr>
            <a:lvl3pPr marL="211700" indent="0">
              <a:buNone/>
              <a:defRPr sz="232"/>
            </a:lvl3pPr>
            <a:lvl4pPr marL="317551" indent="0">
              <a:buNone/>
              <a:defRPr sz="208"/>
            </a:lvl4pPr>
            <a:lvl5pPr marL="423401" indent="0">
              <a:buNone/>
              <a:defRPr sz="208"/>
            </a:lvl5pPr>
            <a:lvl6pPr marL="529251" indent="0">
              <a:buNone/>
              <a:defRPr sz="208"/>
            </a:lvl6pPr>
            <a:lvl7pPr marL="635101" indent="0">
              <a:buNone/>
              <a:defRPr sz="208"/>
            </a:lvl7pPr>
            <a:lvl8pPr marL="740952" indent="0">
              <a:buNone/>
              <a:defRPr sz="208"/>
            </a:lvl8pPr>
            <a:lvl9pPr marL="846802" indent="0">
              <a:buNone/>
              <a:defRPr sz="2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500" y="152577"/>
            <a:ext cx="3429000" cy="63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" y="889001"/>
            <a:ext cx="3429000" cy="251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0500" y="3531307"/>
            <a:ext cx="889000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1750" y="3531307"/>
            <a:ext cx="1206500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30500" y="3531307"/>
            <a:ext cx="889000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1700" rtl="0" eaLnBrk="1" latinLnBrk="0" hangingPunct="1">
        <a:spcBef>
          <a:spcPct val="0"/>
        </a:spcBef>
        <a:buNone/>
        <a:defRPr sz="10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387" indent="-79387" algn="l" defTabSz="211700" rtl="0" eaLnBrk="1" latinLnBrk="0" hangingPunct="1">
        <a:spcBef>
          <a:spcPct val="20000"/>
        </a:spcBef>
        <a:buFont typeface="Arial" pitchFamily="34" charset="0"/>
        <a:buChar char="•"/>
        <a:defRPr sz="741" kern="1200">
          <a:solidFill>
            <a:schemeClr val="tx1"/>
          </a:solidFill>
          <a:latin typeface="+mn-lt"/>
          <a:ea typeface="+mn-ea"/>
          <a:cs typeface="+mn-cs"/>
        </a:defRPr>
      </a:lvl1pPr>
      <a:lvl2pPr marL="172007" indent="-66156" algn="l" defTabSz="211700" rtl="0" eaLnBrk="1" latinLnBrk="0" hangingPunct="1">
        <a:spcBef>
          <a:spcPct val="20000"/>
        </a:spcBef>
        <a:buFont typeface="Arial" pitchFamily="34" charset="0"/>
        <a:buChar char="–"/>
        <a:defRPr sz="648" kern="1200">
          <a:solidFill>
            <a:schemeClr val="tx1"/>
          </a:solidFill>
          <a:latin typeface="+mn-lt"/>
          <a:ea typeface="+mn-ea"/>
          <a:cs typeface="+mn-cs"/>
        </a:defRPr>
      </a:lvl2pPr>
      <a:lvl3pPr marL="264626" indent="-52925" algn="l" defTabSz="211700" rtl="0" eaLnBrk="1" latinLnBrk="0" hangingPunct="1">
        <a:spcBef>
          <a:spcPct val="20000"/>
        </a:spcBef>
        <a:buFont typeface="Arial" pitchFamily="34" charset="0"/>
        <a:buChar char="•"/>
        <a:defRPr sz="556" kern="1200">
          <a:solidFill>
            <a:schemeClr val="tx1"/>
          </a:solidFill>
          <a:latin typeface="+mn-lt"/>
          <a:ea typeface="+mn-ea"/>
          <a:cs typeface="+mn-cs"/>
        </a:defRPr>
      </a:lvl3pPr>
      <a:lvl4pPr marL="370476" indent="-52925" algn="l" defTabSz="211700" rtl="0" eaLnBrk="1" latinLnBrk="0" hangingPunct="1">
        <a:spcBef>
          <a:spcPct val="20000"/>
        </a:spcBef>
        <a:buFont typeface="Arial" pitchFamily="34" charset="0"/>
        <a:buChar char="–"/>
        <a:defRPr sz="463" kern="1200">
          <a:solidFill>
            <a:schemeClr val="tx1"/>
          </a:solidFill>
          <a:latin typeface="+mn-lt"/>
          <a:ea typeface="+mn-ea"/>
          <a:cs typeface="+mn-cs"/>
        </a:defRPr>
      </a:lvl4pPr>
      <a:lvl5pPr marL="476326" indent="-52925" algn="l" defTabSz="211700" rtl="0" eaLnBrk="1" latinLnBrk="0" hangingPunct="1">
        <a:spcBef>
          <a:spcPct val="20000"/>
        </a:spcBef>
        <a:buFont typeface="Arial" pitchFamily="34" charset="0"/>
        <a:buChar char="»"/>
        <a:defRPr sz="463" kern="1200">
          <a:solidFill>
            <a:schemeClr val="tx1"/>
          </a:solidFill>
          <a:latin typeface="+mn-lt"/>
          <a:ea typeface="+mn-ea"/>
          <a:cs typeface="+mn-cs"/>
        </a:defRPr>
      </a:lvl5pPr>
      <a:lvl6pPr marL="582177" indent="-52925" algn="l" defTabSz="211700" rtl="0" eaLnBrk="1" latinLnBrk="0" hangingPunct="1">
        <a:spcBef>
          <a:spcPct val="20000"/>
        </a:spcBef>
        <a:buFont typeface="Arial" pitchFamily="34" charset="0"/>
        <a:buChar char="•"/>
        <a:defRPr sz="463" kern="1200">
          <a:solidFill>
            <a:schemeClr val="tx1"/>
          </a:solidFill>
          <a:latin typeface="+mn-lt"/>
          <a:ea typeface="+mn-ea"/>
          <a:cs typeface="+mn-cs"/>
        </a:defRPr>
      </a:lvl6pPr>
      <a:lvl7pPr marL="688027" indent="-52925" algn="l" defTabSz="211700" rtl="0" eaLnBrk="1" latinLnBrk="0" hangingPunct="1">
        <a:spcBef>
          <a:spcPct val="20000"/>
        </a:spcBef>
        <a:buFont typeface="Arial" pitchFamily="34" charset="0"/>
        <a:buChar char="•"/>
        <a:defRPr sz="463" kern="1200">
          <a:solidFill>
            <a:schemeClr val="tx1"/>
          </a:solidFill>
          <a:latin typeface="+mn-lt"/>
          <a:ea typeface="+mn-ea"/>
          <a:cs typeface="+mn-cs"/>
        </a:defRPr>
      </a:lvl7pPr>
      <a:lvl8pPr marL="793877" indent="-52925" algn="l" defTabSz="211700" rtl="0" eaLnBrk="1" latinLnBrk="0" hangingPunct="1">
        <a:spcBef>
          <a:spcPct val="20000"/>
        </a:spcBef>
        <a:buFont typeface="Arial" pitchFamily="34" charset="0"/>
        <a:buChar char="•"/>
        <a:defRPr sz="463" kern="1200">
          <a:solidFill>
            <a:schemeClr val="tx1"/>
          </a:solidFill>
          <a:latin typeface="+mn-lt"/>
          <a:ea typeface="+mn-ea"/>
          <a:cs typeface="+mn-cs"/>
        </a:defRPr>
      </a:lvl8pPr>
      <a:lvl9pPr marL="899728" indent="-52925" algn="l" defTabSz="211700" rtl="0" eaLnBrk="1" latinLnBrk="0" hangingPunct="1">
        <a:spcBef>
          <a:spcPct val="20000"/>
        </a:spcBef>
        <a:buFont typeface="Arial" pitchFamily="34" charset="0"/>
        <a:buChar char="•"/>
        <a:defRPr sz="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1700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1pPr>
      <a:lvl2pPr marL="105850" algn="l" defTabSz="211700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2pPr>
      <a:lvl3pPr marL="211700" algn="l" defTabSz="211700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3pPr>
      <a:lvl4pPr marL="317551" algn="l" defTabSz="211700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4pPr>
      <a:lvl5pPr marL="423401" algn="l" defTabSz="211700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5pPr>
      <a:lvl6pPr marL="529251" algn="l" defTabSz="211700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6pPr>
      <a:lvl7pPr marL="635101" algn="l" defTabSz="211700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7pPr>
      <a:lvl8pPr marL="740952" algn="l" defTabSz="211700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8pPr>
      <a:lvl9pPr marL="846802" algn="l" defTabSz="211700" rtl="0" eaLnBrk="1" latinLnBrk="0" hangingPunct="1">
        <a:defRPr sz="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9600" y="866267"/>
            <a:ext cx="6400800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Aplicatie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educationala</a:t>
            </a:r>
            <a:endParaRPr lang="en-US" sz="3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pentru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testarea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cunostintelor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</a:t>
            </a:r>
          </a:p>
          <a:p>
            <a:pPr algn="ctr"/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programare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limbajul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572000" y="3317096"/>
            <a:ext cx="1756304" cy="146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7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Absolvent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087952" y="3695700"/>
            <a:ext cx="4724399" cy="146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7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DINICA Madalin-Alexandru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2BE5B7-0995-99BC-ECED-1852C701AE0F}"/>
              </a:ext>
            </a:extLst>
          </p:cNvPr>
          <p:cNvSpPr txBox="1"/>
          <p:nvPr/>
        </p:nvSpPr>
        <p:spPr>
          <a:xfrm>
            <a:off x="2069780" y="495300"/>
            <a:ext cx="34804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Fetch-ul de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1936F-80EF-561A-84BC-AAFEE4FE4C81}"/>
              </a:ext>
            </a:extLst>
          </p:cNvPr>
          <p:cNvSpPr txBox="1"/>
          <p:nvPr/>
        </p:nvSpPr>
        <p:spPr>
          <a:xfrm>
            <a:off x="1905000" y="2672834"/>
            <a:ext cx="381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9F9CE9-0721-073B-52FA-1CAF9C17C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620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64F67F1-F362-18CF-FC51-E72A14367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218590"/>
            <a:ext cx="4876800" cy="32778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Geist Mono" panose="02010009000000000000" pitchFamily="49" charset="0"/>
              </a:rPr>
              <a:t>const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[problems,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setProblems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] = useState&lt;Problem[]&gt;([]);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Geist Mono" panose="02010009000000000000" pitchFamily="49" charset="0"/>
              </a:rPr>
              <a:t>const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fetchProblems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 = async () =&gt;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Geist Mono" panose="02010009000000000000" pitchFamily="49" charset="0"/>
              </a:rPr>
              <a:t>try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Geist Mono" panose="02010009000000000000" pitchFamily="49" charset="0"/>
              </a:rPr>
              <a:t>const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problemsCollection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 = collection(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db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Geist Mono" panose="02010009000000000000" pitchFamily="49" charset="0"/>
              </a:rPr>
              <a:t>'problems'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Geist Mono" panose="02010009000000000000" pitchFamily="49" charset="0"/>
              </a:rPr>
              <a:t>const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problemsSnapshot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Geist Mono" panose="02010009000000000000" pitchFamily="49" charset="0"/>
              </a:rPr>
              <a:t>await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getDocs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problemsCollection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Geist Mono" panose="02010009000000000000" pitchFamily="49" charset="0"/>
              </a:rPr>
              <a:t>const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problemsData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problemsSnapshot.docs.map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(doc =&gt; ({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            id: doc.id,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            ...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doc.data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        })) as Problem[];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setProblems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problemsData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    }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Geist Mono" panose="02010009000000000000" pitchFamily="49" charset="0"/>
              </a:rPr>
              <a:t>catch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(error)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console.error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Geist Mono" panose="02010009000000000000" pitchFamily="49" charset="0"/>
              </a:rPr>
              <a:t>'Error fetching problems:'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, error);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};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useEffect(() =&gt;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Geist Mono" panose="02010009000000000000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(user)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fetchProblems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}, [user]);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849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69E140-65DB-2011-0194-2AD9607C6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982645"/>
            <a:ext cx="6629400" cy="37497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DCAA35-EF6C-FB81-8B40-151BE2500BA3}"/>
              </a:ext>
            </a:extLst>
          </p:cNvPr>
          <p:cNvSpPr txBox="1"/>
          <p:nvPr/>
        </p:nvSpPr>
        <p:spPr>
          <a:xfrm>
            <a:off x="2743200" y="342900"/>
            <a:ext cx="19591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Playground</a:t>
            </a:r>
          </a:p>
        </p:txBody>
      </p:sp>
    </p:spTree>
    <p:extLst>
      <p:ext uri="{BB962C8B-B14F-4D97-AF65-F5344CB8AC3E}">
        <p14:creationId xmlns:p14="http://schemas.microsoft.com/office/powerpoint/2010/main" val="446293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7426F8-50D2-FD64-E823-3E62FF6E77CB}"/>
              </a:ext>
            </a:extLst>
          </p:cNvPr>
          <p:cNvSpPr txBox="1"/>
          <p:nvPr/>
        </p:nvSpPr>
        <p:spPr>
          <a:xfrm>
            <a:off x="1905000" y="419100"/>
            <a:ext cx="34916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Descrierea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problemei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7CA7B-4180-4147-0385-F0991C9436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7333"/>
          <a:stretch>
            <a:fillRect/>
          </a:stretch>
        </p:blipFill>
        <p:spPr>
          <a:xfrm>
            <a:off x="228600" y="1120140"/>
            <a:ext cx="4357687" cy="41529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68C3842-CC39-9142-52F1-2B81C3DC4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901226"/>
            <a:ext cx="2805113" cy="189282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Geist Mono" panose="02010009000000000000" pitchFamily="49" charset="0"/>
              </a:rPr>
              <a:t>async function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Geist Mono" panose="02010009000000000000" pitchFamily="49" charset="0"/>
              </a:rPr>
              <a:t>getProblem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(id: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Geist Mono" panose="02010009000000000000" pitchFamily="49" charset="0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): Promise&lt;Problem |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Geist Mono" panose="02010009000000000000" pitchFamily="49" charset="0"/>
              </a:rPr>
              <a:t>null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&gt;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Geist Mono" panose="02010009000000000000" pitchFamily="49" charset="0"/>
              </a:rPr>
              <a:t>const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Geist Mono" panose="02010009000000000000" pitchFamily="49" charset="0"/>
              </a:rPr>
              <a:t>docRef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eist Mono" panose="02010009000000000000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Geist Mono" panose="02010009000000000000" pitchFamily="49" charset="0"/>
              </a:rPr>
              <a:t>doc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(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Geist Mono" panose="02010009000000000000" pitchFamily="49" charset="0"/>
              </a:rPr>
              <a:t>db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Geist Mono" panose="02010009000000000000" pitchFamily="49" charset="0"/>
              </a:rPr>
              <a:t>"problems"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, id);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Geist Mono" panose="02010009000000000000" pitchFamily="49" charset="0"/>
              </a:rPr>
              <a:t>const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Geist Mono" panose="02010009000000000000" pitchFamily="49" charset="0"/>
              </a:rPr>
              <a:t>docSnap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eist Mono" panose="02010009000000000000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Geist Mono" panose="02010009000000000000" pitchFamily="49" charset="0"/>
              </a:rPr>
              <a:t>await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Geist Mono" panose="02010009000000000000" pitchFamily="49" charset="0"/>
              </a:rPr>
              <a:t>getDoc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Geist Mono" panose="02010009000000000000" pitchFamily="49" charset="0"/>
              </a:rPr>
              <a:t>docRef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Geist Mono" panose="02010009000000000000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Geist Mono" panose="02010009000000000000" pitchFamily="49" charset="0"/>
              </a:rPr>
              <a:t>docSnap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Geist Mono" panose="02010009000000000000" pitchFamily="49" charset="0"/>
              </a:rPr>
              <a:t>exists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())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Geist Mono" panose="02010009000000000000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{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Geist Mono" panose="02010009000000000000" pitchFamily="49" charset="0"/>
              </a:rPr>
              <a:t>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Geist Mono" panose="02010009000000000000" pitchFamily="49" charset="0"/>
              </a:rPr>
              <a:t>docSnap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Geist Mono" panose="02010009000000000000" pitchFamily="49" charset="0"/>
              </a:rPr>
              <a:t>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, ...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Geist Mono" panose="02010009000000000000" pitchFamily="49" charset="0"/>
              </a:rPr>
              <a:t>docSnap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Geist Mono" panose="02010009000000000000" pitchFamily="49" charset="0"/>
              </a:rPr>
              <a:t>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()}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Geist Mono" panose="02010009000000000000" pitchFamily="49" charset="0"/>
              </a:rPr>
              <a:t>as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Problem;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Geist Mono" panose="02010009000000000000" pitchFamily="49" charset="0"/>
              </a:rPr>
              <a:t>return null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Geist Mono" panose="02010009000000000000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2AF3D-8184-FEE0-9D79-90AB4DB6A0F4}"/>
              </a:ext>
            </a:extLst>
          </p:cNvPr>
          <p:cNvSpPr txBox="1"/>
          <p:nvPr/>
        </p:nvSpPr>
        <p:spPr>
          <a:xfrm>
            <a:off x="5435100" y="1578061"/>
            <a:ext cx="13837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28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12220A-F493-1F93-BD40-1B5315DFAF52}"/>
              </a:ext>
            </a:extLst>
          </p:cNvPr>
          <p:cNvSpPr txBox="1"/>
          <p:nvPr/>
        </p:nvSpPr>
        <p:spPr>
          <a:xfrm>
            <a:off x="2209800" y="342900"/>
            <a:ext cx="28055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Editorul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Monaco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3D2ED2-5A03-2A66-5568-E8B0107E2A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9323"/>
          <a:stretch>
            <a:fillRect/>
          </a:stretch>
        </p:blipFill>
        <p:spPr>
          <a:xfrm>
            <a:off x="1108515" y="894240"/>
            <a:ext cx="5402969" cy="214929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771C7E20-CC0E-7456-D927-EBA49F417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799" y="3556218"/>
            <a:ext cx="2438400" cy="181588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&lt;Editor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="100%"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defaultLanguage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="c"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="vs-dark"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handleEditorChange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options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minimap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scrollBeyondLastLine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automaticLayout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wordWrap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'on'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2118AC5B-E607-1C3D-9316-0214A422C329}"/>
              </a:ext>
            </a:extLst>
          </p:cNvPr>
          <p:cNvSpPr/>
          <p:nvPr/>
        </p:nvSpPr>
        <p:spPr>
          <a:xfrm>
            <a:off x="3733798" y="3043536"/>
            <a:ext cx="152401" cy="512682"/>
          </a:xfrm>
          <a:prstGeom prst="up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76FF5C-C6B8-830C-36C6-A8AA2CF13B7E}"/>
              </a:ext>
            </a:extLst>
          </p:cNvPr>
          <p:cNvCxnSpPr>
            <a:cxnSpLocks/>
          </p:cNvCxnSpPr>
          <p:nvPr/>
        </p:nvCxnSpPr>
        <p:spPr>
          <a:xfrm>
            <a:off x="6248400" y="1181100"/>
            <a:ext cx="0" cy="2451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1BD5244-847C-4D44-DE73-7683FEB05847}"/>
              </a:ext>
            </a:extLst>
          </p:cNvPr>
          <p:cNvSpPr txBox="1"/>
          <p:nvPr/>
        </p:nvSpPr>
        <p:spPr>
          <a:xfrm>
            <a:off x="5566963" y="3782173"/>
            <a:ext cx="13628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Compilare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F56762-9A2F-9B99-E80B-A1F1670010B8}"/>
              </a:ext>
            </a:extLst>
          </p:cNvPr>
          <p:cNvSpPr/>
          <p:nvPr/>
        </p:nvSpPr>
        <p:spPr>
          <a:xfrm>
            <a:off x="5566963" y="3734612"/>
            <a:ext cx="1362874" cy="4182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7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68FEDE-4ADB-8B44-D92F-CDBB37D1AE1C}"/>
              </a:ext>
            </a:extLst>
          </p:cNvPr>
          <p:cNvSpPr txBox="1"/>
          <p:nvPr/>
        </p:nvSpPr>
        <p:spPr>
          <a:xfrm>
            <a:off x="245562" y="114300"/>
            <a:ext cx="71288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Compilarea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Codului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apasarea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butonului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Code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F76521F-9E1A-709B-A2CC-7EA39671E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365" y="1495588"/>
            <a:ext cx="3641270" cy="27238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'/api/execute'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'POST'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'Content-Type'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'application/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stringify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testCases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problem.testCases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setResults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[]);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BCBE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900" dirty="0">
                <a:solidFill>
                  <a:srgbClr val="CF8E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en-US" altLang="en-US" sz="900" dirty="0">
                <a:solidFill>
                  <a:srgbClr val="BCBE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(error) {</a:t>
            </a:r>
            <a:br>
              <a:rPr lang="en-US" altLang="en-US" sz="900" dirty="0">
                <a:solidFill>
                  <a:srgbClr val="BCBE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BCBE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i="1" dirty="0" err="1">
                <a:solidFill>
                  <a:srgbClr val="C77D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altLang="en-US" sz="900" dirty="0" err="1">
                <a:solidFill>
                  <a:srgbClr val="BCBE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900" dirty="0" err="1">
                <a:solidFill>
                  <a:srgbClr val="56A8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altLang="en-US" sz="900" dirty="0">
                <a:solidFill>
                  <a:srgbClr val="BCBE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>
                <a:solidFill>
                  <a:srgbClr val="6AAB7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'Error running code:'</a:t>
            </a:r>
            <a:r>
              <a:rPr lang="en-US" altLang="en-US" sz="900" dirty="0">
                <a:solidFill>
                  <a:srgbClr val="BCBE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error);</a:t>
            </a:r>
            <a:br>
              <a:rPr lang="en-US" altLang="en-US" sz="900" dirty="0">
                <a:solidFill>
                  <a:srgbClr val="BCBE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BCBE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dirty="0" err="1">
                <a:solidFill>
                  <a:srgbClr val="56A8F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setResults</a:t>
            </a:r>
            <a:r>
              <a:rPr lang="en-US" altLang="en-US" sz="900" dirty="0">
                <a:solidFill>
                  <a:srgbClr val="BCBE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BCBE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BCBE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479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7D9AF2-31A2-B30A-E309-9B09052FD31E}"/>
              </a:ext>
            </a:extLst>
          </p:cNvPr>
          <p:cNvSpPr txBox="1"/>
          <p:nvPr/>
        </p:nvSpPr>
        <p:spPr>
          <a:xfrm>
            <a:off x="1295400" y="2220190"/>
            <a:ext cx="12747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Judge0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1EF202-70BB-3676-803E-93898B35B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9264"/>
            <a:ext cx="4296628" cy="559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67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DBF1FF-2D64-5F12-456B-8C9380DBA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43" y="1143000"/>
            <a:ext cx="6099313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5DBA35-0F12-6798-0E49-9C2D1779FAD3}"/>
              </a:ext>
            </a:extLst>
          </p:cNvPr>
          <p:cNvSpPr txBox="1"/>
          <p:nvPr/>
        </p:nvSpPr>
        <p:spPr>
          <a:xfrm>
            <a:off x="1694676" y="266700"/>
            <a:ext cx="42306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Rezolvarea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915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8F67A1-B2E8-7E76-BB5C-1EB37CD816BC}"/>
              </a:ext>
            </a:extLst>
          </p:cNvPr>
          <p:cNvSpPr txBox="1"/>
          <p:nvPr/>
        </p:nvSpPr>
        <p:spPr>
          <a:xfrm>
            <a:off x="228600" y="1028700"/>
            <a:ext cx="723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CodeMaster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platformă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completă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învățarea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practicarea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programării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care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Rezolvare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Utilizatorii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rezolva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provocări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programare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Secțiune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educațională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structurate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învățarea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conceptelor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fundamentale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Compilare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Integrare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Judge0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execuția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codului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autentificare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Gestionarea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utilizatorilor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progresul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personal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628AF-98B3-499E-F6EB-0A0E8D5C8D5B}"/>
              </a:ext>
            </a:extLst>
          </p:cNvPr>
          <p:cNvSpPr txBox="1"/>
          <p:nvPr/>
        </p:nvSpPr>
        <p:spPr>
          <a:xfrm>
            <a:off x="2904944" y="266700"/>
            <a:ext cx="18101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5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62000" y="1257300"/>
            <a:ext cx="6096000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9946" lvl="1" indent="-89973"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Absența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 market, a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unei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platforme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educaționale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care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să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fie 100%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gratuită</a:t>
            </a:r>
            <a:b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9946" lvl="1" indent="-89973"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Mulți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începători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rămân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blocați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în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bucla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numită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"tutorial hell“</a:t>
            </a:r>
            <a:b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9946" lvl="1" indent="-89973"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Înlăturarea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barierelor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financiare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care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îi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împiedică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oameni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să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învețe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programare</a:t>
            </a:r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F89C9-E238-66F0-1967-792BD6521F83}"/>
              </a:ext>
            </a:extLst>
          </p:cNvPr>
          <p:cNvSpPr txBox="1"/>
          <p:nvPr/>
        </p:nvSpPr>
        <p:spPr>
          <a:xfrm>
            <a:off x="2743200" y="352221"/>
            <a:ext cx="16834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Motiva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ț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10FBA4-1BE2-5D8D-529F-1ECCE8D5DF05}"/>
              </a:ext>
            </a:extLst>
          </p:cNvPr>
          <p:cNvSpPr txBox="1"/>
          <p:nvPr/>
        </p:nvSpPr>
        <p:spPr>
          <a:xfrm>
            <a:off x="2259543" y="342900"/>
            <a:ext cx="31009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1C8FE-664A-EDB3-BAA5-7BD42B8A69E0}"/>
              </a:ext>
            </a:extLst>
          </p:cNvPr>
          <p:cNvSpPr txBox="1"/>
          <p:nvPr/>
        </p:nvSpPr>
        <p:spPr>
          <a:xfrm>
            <a:off x="685800" y="1028700"/>
            <a:ext cx="508722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Frontend: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Next.js 15, React 19, TypeScript, TailwindCSS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Backend &amp; Cloud: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Firebase (Auth + Firestore), Judge0 API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Instrumente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Servicii: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Monaco Editor, VoiceGlow AI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Deployment: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Vercel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6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1000" y="1000319"/>
            <a:ext cx="4419600" cy="2895600"/>
          </a:xfrm>
          <a:custGeom>
            <a:avLst/>
            <a:gdLst/>
            <a:ahLst/>
            <a:cxnLst/>
            <a:rect l="l" t="t" r="r" b="b"/>
            <a:pathLst>
              <a:path w="11940581" h="6671800">
                <a:moveTo>
                  <a:pt x="0" y="0"/>
                </a:moveTo>
                <a:lnTo>
                  <a:pt x="11940582" y="0"/>
                </a:lnTo>
                <a:lnTo>
                  <a:pt x="11940582" y="6671800"/>
                </a:lnTo>
                <a:lnTo>
                  <a:pt x="0" y="6671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8B2DFDA-2DB2-16B6-ABCF-6514AF41E3D0}"/>
              </a:ext>
            </a:extLst>
          </p:cNvPr>
          <p:cNvGrpSpPr/>
          <p:nvPr/>
        </p:nvGrpSpPr>
        <p:grpSpPr>
          <a:xfrm>
            <a:off x="280987" y="4185148"/>
            <a:ext cx="5029200" cy="1237908"/>
            <a:chOff x="304800" y="3314700"/>
            <a:chExt cx="5029200" cy="123790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78C6D8-6C6A-4827-88DB-637100694C01}"/>
                </a:ext>
              </a:extLst>
            </p:cNvPr>
            <p:cNvSpPr txBox="1"/>
            <p:nvPr/>
          </p:nvSpPr>
          <p:spPr>
            <a:xfrm>
              <a:off x="304800" y="3314700"/>
              <a:ext cx="2698750" cy="19473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375"/>
                </a:lnSpc>
                <a:spcBef>
                  <a:spcPct val="0"/>
                </a:spcBef>
              </a:pPr>
              <a:r>
                <a:rPr lang="en-US" sz="2000" dirty="0" err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Butonul</a:t>
              </a:r>
              <a:r>
                <a:rPr lang="en-US" sz="2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“</a:t>
              </a:r>
              <a:r>
                <a:rPr lang="en-US" sz="2000" b="1" dirty="0">
                  <a:solidFill>
                    <a:srgbClr val="FF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Start Coding”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9628032-4948-60A3-7F14-B9E7746A0E3D}"/>
                </a:ext>
              </a:extLst>
            </p:cNvPr>
            <p:cNvSpPr txBox="1"/>
            <p:nvPr/>
          </p:nvSpPr>
          <p:spPr>
            <a:xfrm>
              <a:off x="489214" y="3555347"/>
              <a:ext cx="4844786" cy="997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500" dirty="0" err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Redirectioneaza</a:t>
              </a:r>
              <a:r>
                <a:rPr lang="en-US" sz="15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500" dirty="0" err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utilizatorul</a:t>
              </a:r>
              <a:r>
                <a:rPr lang="en-US" sz="15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500" dirty="0" err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catre</a:t>
              </a:r>
              <a:r>
                <a:rPr lang="en-US" sz="15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</a:t>
              </a:r>
            </a:p>
            <a:p>
              <a:pPr marL="179946" lvl="1" indent="-89973" algn="just">
                <a:lnSpc>
                  <a:spcPct val="150000"/>
                </a:lnSpc>
                <a:buFont typeface="Arial"/>
                <a:buChar char="•"/>
              </a:pPr>
              <a:r>
                <a:rPr lang="en-US" sz="1500" b="1" dirty="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/sign-up:</a:t>
              </a:r>
              <a:r>
                <a:rPr lang="en-US" sz="15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Daca </a:t>
              </a:r>
              <a:r>
                <a:rPr lang="en-US" sz="1500" dirty="0" err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utilizatorul</a:t>
              </a:r>
              <a:r>
                <a:rPr lang="en-US" sz="15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500" b="1" dirty="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NU</a:t>
              </a:r>
              <a:r>
                <a:rPr lang="en-US" sz="15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500" dirty="0" err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exista</a:t>
              </a:r>
              <a:r>
                <a:rPr lang="en-US" sz="15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</a:t>
              </a:r>
              <a:r>
                <a:rPr lang="en-US" sz="1500" dirty="0" err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baza</a:t>
              </a:r>
              <a:r>
                <a:rPr lang="en-US" sz="15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de date</a:t>
              </a:r>
            </a:p>
            <a:p>
              <a:pPr marL="179946" lvl="1" indent="-89973" algn="just">
                <a:lnSpc>
                  <a:spcPct val="150000"/>
                </a:lnSpc>
                <a:buFont typeface="Arial"/>
                <a:buChar char="•"/>
              </a:pPr>
              <a:r>
                <a:rPr lang="en-US" sz="1500" b="1" dirty="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/problems</a:t>
              </a:r>
              <a:r>
                <a:rPr lang="en-US" sz="15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Daca </a:t>
              </a:r>
              <a:r>
                <a:rPr lang="en-US" sz="1500" dirty="0" err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utilizatorul</a:t>
              </a:r>
              <a:r>
                <a:rPr lang="en-US" sz="15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500" dirty="0" err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exista</a:t>
              </a:r>
              <a:r>
                <a:rPr lang="en-US" sz="15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</a:t>
              </a:r>
              <a:r>
                <a:rPr lang="en-US" sz="1500" dirty="0" err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baza</a:t>
              </a:r>
              <a:r>
                <a:rPr lang="en-US" sz="15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de date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6FD96CE-5B87-77E3-0278-58432501DD80}"/>
              </a:ext>
            </a:extLst>
          </p:cNvPr>
          <p:cNvGrpSpPr/>
          <p:nvPr/>
        </p:nvGrpSpPr>
        <p:grpSpPr>
          <a:xfrm>
            <a:off x="4838700" y="1638300"/>
            <a:ext cx="3192779" cy="702312"/>
            <a:chOff x="4800600" y="1072624"/>
            <a:chExt cx="3192779" cy="7023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FB82DA-E7EC-AA5A-45AE-1C22E609A00F}"/>
                </a:ext>
              </a:extLst>
            </p:cNvPr>
            <p:cNvSpPr txBox="1"/>
            <p:nvPr/>
          </p:nvSpPr>
          <p:spPr>
            <a:xfrm>
              <a:off x="4800600" y="1072624"/>
              <a:ext cx="2590800" cy="19473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375"/>
                </a:lnSpc>
                <a:spcBef>
                  <a:spcPct val="0"/>
                </a:spcBef>
              </a:pPr>
              <a:r>
                <a:rPr lang="en-US" sz="2000" dirty="0" err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Butonul</a:t>
              </a:r>
              <a:r>
                <a:rPr lang="en-US" sz="2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dirty="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“Learn Basics”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E4B1E0-3B9E-5A0B-B052-77405AFF1ACB}"/>
                </a:ext>
              </a:extLst>
            </p:cNvPr>
            <p:cNvSpPr txBox="1"/>
            <p:nvPr/>
          </p:nvSpPr>
          <p:spPr>
            <a:xfrm>
              <a:off x="5021580" y="1313271"/>
              <a:ext cx="2971799" cy="461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500" dirty="0" err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Redirectioneaza</a:t>
              </a:r>
              <a:r>
                <a:rPr lang="en-US" sz="15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500" dirty="0" err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utilizatorul</a:t>
              </a:r>
              <a:r>
                <a:rPr lang="en-US" sz="15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500" dirty="0" err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catre</a:t>
              </a:r>
              <a:r>
                <a:rPr lang="en-US" sz="15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500" dirty="0" err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pagina</a:t>
              </a:r>
              <a:r>
                <a:rPr lang="en-US" sz="1500" b="1" dirty="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/learn</a:t>
              </a:r>
              <a:r>
                <a:rPr lang="en-US" sz="15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D78A048-5F1E-A4E4-7B64-53654E41C9A6}"/>
              </a:ext>
            </a:extLst>
          </p:cNvPr>
          <p:cNvSpPr txBox="1"/>
          <p:nvPr/>
        </p:nvSpPr>
        <p:spPr>
          <a:xfrm>
            <a:off x="2309812" y="273484"/>
            <a:ext cx="30003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Pagina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Principala</a:t>
            </a:r>
            <a:endParaRPr lang="en-US" sz="3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87776E-B912-6B40-1FEE-1C8AAA17352B}"/>
              </a:ext>
            </a:extLst>
          </p:cNvPr>
          <p:cNvCxnSpPr>
            <a:cxnSpLocks/>
          </p:cNvCxnSpPr>
          <p:nvPr/>
        </p:nvCxnSpPr>
        <p:spPr>
          <a:xfrm flipV="1">
            <a:off x="1676400" y="1735665"/>
            <a:ext cx="3240000" cy="14328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6F7F55-9878-315E-0764-C69C373EE2A3}"/>
              </a:ext>
            </a:extLst>
          </p:cNvPr>
          <p:cNvCxnSpPr>
            <a:cxnSpLocks/>
          </p:cNvCxnSpPr>
          <p:nvPr/>
        </p:nvCxnSpPr>
        <p:spPr>
          <a:xfrm>
            <a:off x="990600" y="1971359"/>
            <a:ext cx="0" cy="205206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729475" y="621491"/>
            <a:ext cx="3771900" cy="22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5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Pagina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autentificare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24886" y="4152900"/>
            <a:ext cx="2350956" cy="112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8"/>
              </a:lnSpc>
              <a:spcBef>
                <a:spcPct val="0"/>
              </a:spcBef>
            </a:pPr>
            <a:r>
              <a:rPr lang="en-US" sz="15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redirectioneaza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catre</a:t>
            </a: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/sign-in</a:t>
            </a:r>
          </a:p>
        </p:txBody>
      </p:sp>
      <p:sp>
        <p:nvSpPr>
          <p:cNvPr id="6" name="Freeform 6"/>
          <p:cNvSpPr/>
          <p:nvPr/>
        </p:nvSpPr>
        <p:spPr>
          <a:xfrm>
            <a:off x="3674612" y="1792452"/>
            <a:ext cx="3488903" cy="2130096"/>
          </a:xfrm>
          <a:custGeom>
            <a:avLst/>
            <a:gdLst/>
            <a:ahLst/>
            <a:cxnLst/>
            <a:rect l="l" t="t" r="r" b="b"/>
            <a:pathLst>
              <a:path w="7183376" h="3538445">
                <a:moveTo>
                  <a:pt x="0" y="0"/>
                </a:moveTo>
                <a:lnTo>
                  <a:pt x="7183376" y="0"/>
                </a:lnTo>
                <a:lnTo>
                  <a:pt x="7183376" y="3538445"/>
                </a:lnTo>
                <a:lnTo>
                  <a:pt x="0" y="3538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75" t="-57930" r="-4328" b="-61123"/>
            </a:stretch>
          </a:blipFill>
        </p:spPr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4AFE7DF4-A6C9-6708-B980-FFE2FB67D104}"/>
              </a:ext>
            </a:extLst>
          </p:cNvPr>
          <p:cNvSpPr/>
          <p:nvPr/>
        </p:nvSpPr>
        <p:spPr>
          <a:xfrm>
            <a:off x="2698028" y="2374762"/>
            <a:ext cx="917397" cy="396188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C4F2B7-F2EC-9167-386D-52D3BE5A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86" y="1951993"/>
            <a:ext cx="2013422" cy="181101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4D186C-FBF5-6AF7-42A5-89916E8A28DC}"/>
              </a:ext>
            </a:extLst>
          </p:cNvPr>
          <p:cNvCxnSpPr/>
          <p:nvPr/>
        </p:nvCxnSpPr>
        <p:spPr>
          <a:xfrm>
            <a:off x="1918242" y="3619500"/>
            <a:ext cx="0" cy="45720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250705-51B1-3418-889F-B5AAE1C0F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58" y="1333500"/>
            <a:ext cx="6070679" cy="2590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89737A-3F27-2C3A-5FEA-8233AA7C7B3E}"/>
              </a:ext>
            </a:extLst>
          </p:cNvPr>
          <p:cNvSpPr txBox="1"/>
          <p:nvPr/>
        </p:nvSpPr>
        <p:spPr>
          <a:xfrm>
            <a:off x="2057400" y="495300"/>
            <a:ext cx="371158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Firebase: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Autentificare</a:t>
            </a:r>
            <a:endParaRPr lang="en-US" sz="3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2674E4-8876-E822-5BB0-7628219B36FA}"/>
              </a:ext>
            </a:extLst>
          </p:cNvPr>
          <p:cNvCxnSpPr>
            <a:cxnSpLocks/>
          </p:cNvCxnSpPr>
          <p:nvPr/>
        </p:nvCxnSpPr>
        <p:spPr>
          <a:xfrm>
            <a:off x="2590800" y="28575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08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BB64DC-5143-20CA-CD2C-B72242597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95" y="1216110"/>
            <a:ext cx="6293410" cy="3282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96FF2F-7B72-8579-BB3F-3D7BD6931CE9}"/>
              </a:ext>
            </a:extLst>
          </p:cNvPr>
          <p:cNvSpPr txBox="1"/>
          <p:nvPr/>
        </p:nvSpPr>
        <p:spPr>
          <a:xfrm>
            <a:off x="2058559" y="495300"/>
            <a:ext cx="35028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Secțiunea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Învățare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5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71B7CF3-71B7-AAE0-ACCE-AE5D6567D9DB}"/>
              </a:ext>
            </a:extLst>
          </p:cNvPr>
          <p:cNvSpPr txBox="1"/>
          <p:nvPr/>
        </p:nvSpPr>
        <p:spPr>
          <a:xfrm>
            <a:off x="2171700" y="419100"/>
            <a:ext cx="327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13E92B7-38FA-41FF-3647-49A5C236A753}"/>
              </a:ext>
            </a:extLst>
          </p:cNvPr>
          <p:cNvGrpSpPr/>
          <p:nvPr/>
        </p:nvGrpSpPr>
        <p:grpSpPr>
          <a:xfrm>
            <a:off x="1447800" y="1181100"/>
            <a:ext cx="4629150" cy="3613140"/>
            <a:chOff x="1771650" y="1181100"/>
            <a:chExt cx="4629150" cy="361314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7CD4D8E-C033-63C9-300B-48D670838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5331" r="15094"/>
            <a:stretch>
              <a:fillRect/>
            </a:stretch>
          </p:blipFill>
          <p:spPr>
            <a:xfrm>
              <a:off x="1905000" y="1181100"/>
              <a:ext cx="4495800" cy="3613140"/>
            </a:xfrm>
            <a:prstGeom prst="rect">
              <a:avLst/>
            </a:prstGeom>
          </p:spPr>
        </p:pic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9BA4244C-ECF2-0D66-8015-80C84A0C0160}"/>
                </a:ext>
              </a:extLst>
            </p:cNvPr>
            <p:cNvSpPr/>
            <p:nvPr/>
          </p:nvSpPr>
          <p:spPr>
            <a:xfrm>
              <a:off x="1771650" y="1790700"/>
              <a:ext cx="266700" cy="2819400"/>
            </a:xfrm>
            <a:prstGeom prst="leftBracke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7A1177C-1B88-94EB-5675-EABC300EA3BD}"/>
              </a:ext>
            </a:extLst>
          </p:cNvPr>
          <p:cNvSpPr txBox="1"/>
          <p:nvPr/>
        </p:nvSpPr>
        <p:spPr>
          <a:xfrm>
            <a:off x="278130" y="2857500"/>
            <a:ext cx="11544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Fetch </a:t>
            </a:r>
          </a:p>
          <a:p>
            <a:pPr algn="ctr"/>
            <a:r>
              <a:rPr lang="en-US" sz="1500" dirty="0"/>
              <a:t>din firebase</a:t>
            </a:r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D9789374-FE8C-0840-CF3B-B37E2067D52D}"/>
              </a:ext>
            </a:extLst>
          </p:cNvPr>
          <p:cNvSpPr/>
          <p:nvPr/>
        </p:nvSpPr>
        <p:spPr>
          <a:xfrm>
            <a:off x="1417320" y="1141641"/>
            <a:ext cx="133350" cy="323165"/>
          </a:xfrm>
          <a:prstGeom prst="leftBracket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D5A2F4-4C73-0D25-ABD3-44059A0EDB59}"/>
              </a:ext>
            </a:extLst>
          </p:cNvPr>
          <p:cNvSpPr txBox="1"/>
          <p:nvPr/>
        </p:nvSpPr>
        <p:spPr>
          <a:xfrm>
            <a:off x="569595" y="1141641"/>
            <a:ext cx="9144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</a:p>
        </p:txBody>
      </p: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87A3AC3C-23DC-715F-5AB0-50EF085C0F9C}"/>
              </a:ext>
            </a:extLst>
          </p:cNvPr>
          <p:cNvSpPr/>
          <p:nvPr/>
        </p:nvSpPr>
        <p:spPr>
          <a:xfrm rot="10800000">
            <a:off x="6107430" y="1141641"/>
            <a:ext cx="133350" cy="323165"/>
          </a:xfrm>
          <a:prstGeom prst="leftBracket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0D878A-B2D2-7764-3D62-C8B3EE83661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905500" y="1333703"/>
            <a:ext cx="882015" cy="6096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0D761F1-95E4-B4A5-1A5F-8857A783AAAF}"/>
              </a:ext>
            </a:extLst>
          </p:cNvPr>
          <p:cNvSpPr txBox="1"/>
          <p:nvPr/>
        </p:nvSpPr>
        <p:spPr>
          <a:xfrm>
            <a:off x="6042660" y="2191163"/>
            <a:ext cx="148971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Dezautentificare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1E3B16C-697A-1383-966A-9D710BB18BAE}"/>
              </a:ext>
            </a:extLst>
          </p:cNvPr>
          <p:cNvSpPr/>
          <p:nvPr/>
        </p:nvSpPr>
        <p:spPr>
          <a:xfrm>
            <a:off x="6107430" y="1943303"/>
            <a:ext cx="1360170" cy="121899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1303DA-321D-D61E-379E-26A1E10CD588}"/>
              </a:ext>
            </a:extLst>
          </p:cNvPr>
          <p:cNvSpPr txBox="1"/>
          <p:nvPr/>
        </p:nvSpPr>
        <p:spPr>
          <a:xfrm>
            <a:off x="1245836" y="322220"/>
            <a:ext cx="51283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Firebase: Baza de date Firestore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F6552C-4F93-4FBA-4603-AD39FB6F0D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106" b="-22106"/>
          <a:stretch>
            <a:fillRect/>
          </a:stretch>
        </p:blipFill>
        <p:spPr>
          <a:xfrm>
            <a:off x="176848" y="936523"/>
            <a:ext cx="7266301" cy="2267359"/>
          </a:xfrm>
          <a:prstGeom prst="rect">
            <a:avLst/>
          </a:prstGeom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5EC6A7BE-AACF-690F-D28C-4DCA78E72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3" y="3165782"/>
            <a:ext cx="2133600" cy="243143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Problem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difficulty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'easy'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'medium'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'hard'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?: Array&lt;{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explanation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}&gt;;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constraints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testCases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?: Array&lt;{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expectedOutput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hidden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}&gt;;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D6617ECF-316D-A0B5-CFAF-EE9181F96CEE}"/>
              </a:ext>
            </a:extLst>
          </p:cNvPr>
          <p:cNvSpPr/>
          <p:nvPr/>
        </p:nvSpPr>
        <p:spPr>
          <a:xfrm rot="16200000">
            <a:off x="5256063" y="2859242"/>
            <a:ext cx="460682" cy="152397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DD9A32-8490-191A-236D-0CE4B2E572E9}"/>
              </a:ext>
            </a:extLst>
          </p:cNvPr>
          <p:cNvSpPr txBox="1"/>
          <p:nvPr/>
        </p:nvSpPr>
        <p:spPr>
          <a:xfrm>
            <a:off x="381000" y="4152900"/>
            <a:ext cx="382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are </a:t>
            </a:r>
            <a:r>
              <a:rPr lang="en-US" dirty="0" err="1"/>
              <a:t>aceeasi</a:t>
            </a:r>
            <a:r>
              <a:rPr lang="en-US" dirty="0"/>
              <a:t> </a:t>
            </a:r>
            <a:r>
              <a:rPr lang="en-US" dirty="0" err="1"/>
              <a:t>structura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4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757</Words>
  <Application>Microsoft Office PowerPoint</Application>
  <PresentationFormat>Custom</PresentationFormat>
  <Paragraphs>65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Times New Roman</vt:lpstr>
      <vt:lpstr>Arial</vt:lpstr>
      <vt:lpstr>Times New Roman Bold</vt:lpstr>
      <vt:lpstr>Geist Mono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Licenta</dc:title>
  <dc:creator>Dinica Madalin</dc:creator>
  <cp:lastModifiedBy>DNK MDL</cp:lastModifiedBy>
  <cp:revision>9</cp:revision>
  <dcterms:created xsi:type="dcterms:W3CDTF">2006-08-16T00:00:00Z</dcterms:created>
  <dcterms:modified xsi:type="dcterms:W3CDTF">2025-06-22T13:00:37Z</dcterms:modified>
  <dc:identifier>DAGqaA_eFVk</dc:identifier>
</cp:coreProperties>
</file>