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57" r:id="rId3"/>
    <p:sldId id="258" r:id="rId4"/>
    <p:sldId id="259" r:id="rId5"/>
    <p:sldId id="260" r:id="rId6"/>
    <p:sldId id="261" r:id="rId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BA408-30A0-47BD-BF99-8E76EC319113}" type="datetimeFigureOut">
              <a:rPr lang="bg-BG" smtClean="0"/>
              <a:t>13.3.2022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8D7F6-C814-4ABD-9C70-5F95D402388A}" type="slidenum">
              <a:rPr lang="bg-BG" smtClean="0"/>
              <a:t>‹#›</a:t>
            </a:fld>
            <a:endParaRPr lang="bg-BG"/>
          </a:p>
        </p:txBody>
      </p:sp>
    </p:spTree>
    <p:extLst>
      <p:ext uri="{BB962C8B-B14F-4D97-AF65-F5344CB8AC3E}">
        <p14:creationId xmlns:p14="http://schemas.microsoft.com/office/powerpoint/2010/main" val="353689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ab8d1ca927_3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ab8d1ca927_3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b8d1ca927_3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b8d1ca927_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ab8d1ca927_3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ab8d1ca927_3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FBE9-35AC-4D3E-B036-661F0663A7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B9C19E9C-7EE0-4207-8136-F346BBAA5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91C03ACC-2970-4F52-8A29-582C982F6734}"/>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5337EA47-5ECB-4830-8CCD-6D64350453E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C28746F6-05BC-49BA-B031-A1277FBD6058}"/>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424812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CFB3-75C6-4696-92CA-D0A8371B4494}"/>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2CBD23B-1077-4061-8523-F6366799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01D6636-DDD1-4BBF-8995-1C09EFF947EA}"/>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786D1BBD-264A-4A90-B9E7-09E1B697BF2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96599FBC-CFDC-4666-AFC1-164C16F20D6D}"/>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412310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4A6DD-DC10-46CA-A6AF-6A01E4FD2C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E5B996A7-D54A-4AFA-ADAD-D57A52B9A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4E5151C-C196-49DE-91C0-167F9A4EE064}"/>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1B4E4528-5236-49A6-82F8-7B3556D87B24}"/>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DFE3010-CFB4-4218-B71B-2916950E561D}"/>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81060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720000" y="1371600"/>
            <a:ext cx="10752000" cy="4766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sz="1600"/>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47" name="Google Shape;47;p4"/>
          <p:cNvGrpSpPr/>
          <p:nvPr/>
        </p:nvGrpSpPr>
        <p:grpSpPr>
          <a:xfrm flipH="1">
            <a:off x="-172999" y="-155066"/>
            <a:ext cx="3578712" cy="2317551"/>
            <a:chOff x="6654501" y="-116300"/>
            <a:chExt cx="2684034" cy="1738163"/>
          </a:xfrm>
        </p:grpSpPr>
        <p:sp>
          <p:nvSpPr>
            <p:cNvPr id="48" name="Google Shape;48;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4"/>
          <p:cNvGrpSpPr/>
          <p:nvPr/>
        </p:nvGrpSpPr>
        <p:grpSpPr>
          <a:xfrm>
            <a:off x="9075868" y="-155066"/>
            <a:ext cx="3578712" cy="2317551"/>
            <a:chOff x="6654501" y="-116300"/>
            <a:chExt cx="2684034" cy="1738163"/>
          </a:xfrm>
        </p:grpSpPr>
        <p:sp>
          <p:nvSpPr>
            <p:cNvPr id="55" name="Google Shape;55;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3872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638600" y="2563933"/>
            <a:ext cx="6480000" cy="10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90" name="Google Shape;90;p7"/>
          <p:cNvSpPr txBox="1">
            <a:spLocks noGrp="1"/>
          </p:cNvSpPr>
          <p:nvPr>
            <p:ph type="subTitle" idx="1"/>
          </p:nvPr>
        </p:nvSpPr>
        <p:spPr>
          <a:xfrm>
            <a:off x="638733" y="3676167"/>
            <a:ext cx="6480000" cy="6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91" name="Google Shape;91;p7"/>
          <p:cNvSpPr/>
          <p:nvPr/>
        </p:nvSpPr>
        <p:spPr>
          <a:xfrm rot="-10667561">
            <a:off x="407828" y="5861780"/>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7"/>
          <p:cNvSpPr/>
          <p:nvPr/>
        </p:nvSpPr>
        <p:spPr>
          <a:xfrm rot="10800000">
            <a:off x="536613" y="5738129"/>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7"/>
          <p:cNvSpPr/>
          <p:nvPr/>
        </p:nvSpPr>
        <p:spPr>
          <a:xfrm>
            <a:off x="-362816" y="5545483"/>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7"/>
          <p:cNvSpPr/>
          <p:nvPr/>
        </p:nvSpPr>
        <p:spPr>
          <a:xfrm>
            <a:off x="6995568" y="64276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7"/>
          <p:cNvSpPr/>
          <p:nvPr/>
        </p:nvSpPr>
        <p:spPr>
          <a:xfrm>
            <a:off x="536601" y="526959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1537401" y="585416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3813001" y="6316632"/>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7"/>
          <p:cNvSpPr/>
          <p:nvPr/>
        </p:nvSpPr>
        <p:spPr>
          <a:xfrm rot="-132439" flipH="1">
            <a:off x="407828" y="-53222"/>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7"/>
          <p:cNvSpPr/>
          <p:nvPr/>
        </p:nvSpPr>
        <p:spPr>
          <a:xfrm flipH="1">
            <a:off x="536613" y="-176902"/>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7"/>
          <p:cNvSpPr/>
          <p:nvPr/>
        </p:nvSpPr>
        <p:spPr>
          <a:xfrm rot="10800000" flipH="1">
            <a:off x="-362816" y="-1450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7"/>
          <p:cNvSpPr/>
          <p:nvPr/>
        </p:nvSpPr>
        <p:spPr>
          <a:xfrm rot="10800000" flipH="1">
            <a:off x="536601" y="144864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7"/>
          <p:cNvSpPr/>
          <p:nvPr/>
        </p:nvSpPr>
        <p:spPr>
          <a:xfrm rot="10800000" flipH="1">
            <a:off x="1537401" y="86408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7"/>
          <p:cNvSpPr/>
          <p:nvPr/>
        </p:nvSpPr>
        <p:spPr>
          <a:xfrm rot="10800000" flipH="1">
            <a:off x="3813001" y="401616"/>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7"/>
          <p:cNvSpPr/>
          <p:nvPr/>
        </p:nvSpPr>
        <p:spPr>
          <a:xfrm rot="10800000" flipH="1">
            <a:off x="6995568" y="20414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42612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tents">
  <p:cSld name="Table of cotents">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3636000" y="484367"/>
            <a:ext cx="492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5839533" y="2491967"/>
            <a:ext cx="5106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6735451" y="2917451"/>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70" name="Google Shape;170;p13"/>
          <p:cNvSpPr txBox="1">
            <a:spLocks noGrp="1"/>
          </p:cNvSpPr>
          <p:nvPr>
            <p:ph type="subTitle" idx="3"/>
          </p:nvPr>
        </p:nvSpPr>
        <p:spPr>
          <a:xfrm>
            <a:off x="1245651" y="2491967"/>
            <a:ext cx="4920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2048251" y="2917451"/>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72" name="Google Shape;172;p13"/>
          <p:cNvSpPr txBox="1">
            <a:spLocks noGrp="1"/>
          </p:cNvSpPr>
          <p:nvPr>
            <p:ph type="subTitle" idx="5"/>
          </p:nvPr>
        </p:nvSpPr>
        <p:spPr>
          <a:xfrm>
            <a:off x="5839467" y="5027800"/>
            <a:ext cx="5106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6735451" y="54533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74" name="Google Shape;174;p13"/>
          <p:cNvSpPr txBox="1">
            <a:spLocks noGrp="1"/>
          </p:cNvSpPr>
          <p:nvPr>
            <p:ph type="subTitle" idx="7"/>
          </p:nvPr>
        </p:nvSpPr>
        <p:spPr>
          <a:xfrm>
            <a:off x="1245651" y="5027800"/>
            <a:ext cx="4920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2048251" y="54533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76" name="Google Shape;176;p13"/>
          <p:cNvSpPr txBox="1">
            <a:spLocks noGrp="1"/>
          </p:cNvSpPr>
          <p:nvPr>
            <p:ph type="title" idx="9" hasCustomPrompt="1"/>
          </p:nvPr>
        </p:nvSpPr>
        <p:spPr>
          <a:xfrm>
            <a:off x="3012851" y="1561484"/>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7" name="Google Shape;177;p13"/>
          <p:cNvSpPr txBox="1">
            <a:spLocks noGrp="1"/>
          </p:cNvSpPr>
          <p:nvPr>
            <p:ph type="title" idx="13" hasCustomPrompt="1"/>
          </p:nvPr>
        </p:nvSpPr>
        <p:spPr>
          <a:xfrm>
            <a:off x="7700084" y="1561484"/>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8" name="Google Shape;178;p13"/>
          <p:cNvSpPr txBox="1">
            <a:spLocks noGrp="1"/>
          </p:cNvSpPr>
          <p:nvPr>
            <p:ph type="title" idx="14" hasCustomPrompt="1"/>
          </p:nvPr>
        </p:nvSpPr>
        <p:spPr>
          <a:xfrm>
            <a:off x="3012851" y="4094833"/>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9" name="Google Shape;179;p13"/>
          <p:cNvSpPr txBox="1">
            <a:spLocks noGrp="1"/>
          </p:cNvSpPr>
          <p:nvPr>
            <p:ph type="title" idx="15" hasCustomPrompt="1"/>
          </p:nvPr>
        </p:nvSpPr>
        <p:spPr>
          <a:xfrm>
            <a:off x="7700084" y="4094833"/>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80" name="Google Shape;180;p13"/>
          <p:cNvSpPr/>
          <p:nvPr/>
        </p:nvSpPr>
        <p:spPr>
          <a:xfrm rot="-5267561">
            <a:off x="-2889154" y="3283043"/>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3"/>
          <p:cNvSpPr/>
          <p:nvPr/>
        </p:nvSpPr>
        <p:spPr>
          <a:xfrm rot="-5400000">
            <a:off x="-1272442" y="1671437"/>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3"/>
          <p:cNvSpPr/>
          <p:nvPr/>
        </p:nvSpPr>
        <p:spPr>
          <a:xfrm rot="5400000">
            <a:off x="-897100" y="55906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3"/>
          <p:cNvSpPr/>
          <p:nvPr/>
        </p:nvSpPr>
        <p:spPr>
          <a:xfrm rot="5400000">
            <a:off x="161817" y="41772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3"/>
          <p:cNvSpPr/>
          <p:nvPr/>
        </p:nvSpPr>
        <p:spPr>
          <a:xfrm rot="5400000">
            <a:off x="1325084" y="352951"/>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3"/>
          <p:cNvSpPr/>
          <p:nvPr/>
        </p:nvSpPr>
        <p:spPr>
          <a:xfrm rot="5400000">
            <a:off x="720184" y="17205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3"/>
          <p:cNvSpPr/>
          <p:nvPr/>
        </p:nvSpPr>
        <p:spPr>
          <a:xfrm rot="5400000">
            <a:off x="588584" y="36006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3"/>
          <p:cNvSpPr/>
          <p:nvPr/>
        </p:nvSpPr>
        <p:spPr>
          <a:xfrm rot="5532439">
            <a:off x="8798415" y="2530048"/>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13"/>
          <p:cNvSpPr/>
          <p:nvPr/>
        </p:nvSpPr>
        <p:spPr>
          <a:xfrm rot="5400000">
            <a:off x="10415156" y="3894324"/>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13"/>
          <p:cNvSpPr/>
          <p:nvPr/>
        </p:nvSpPr>
        <p:spPr>
          <a:xfrm rot="-5400000">
            <a:off x="10435453" y="4976448"/>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13"/>
          <p:cNvSpPr/>
          <p:nvPr/>
        </p:nvSpPr>
        <p:spPr>
          <a:xfrm rot="-5400000">
            <a:off x="11954400" y="24590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13"/>
          <p:cNvSpPr/>
          <p:nvPr/>
        </p:nvSpPr>
        <p:spPr>
          <a:xfrm rot="-5400000">
            <a:off x="11482833" y="50021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13"/>
          <p:cNvSpPr/>
          <p:nvPr/>
        </p:nvSpPr>
        <p:spPr>
          <a:xfrm rot="-5400000">
            <a:off x="11614433" y="31220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3"/>
          <p:cNvSpPr/>
          <p:nvPr/>
        </p:nvSpPr>
        <p:spPr>
          <a:xfrm rot="-5400000">
            <a:off x="10877933" y="6369832"/>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16618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2855933" y="2563933"/>
            <a:ext cx="6480000" cy="109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65" name="Google Shape;265;p18"/>
          <p:cNvSpPr txBox="1">
            <a:spLocks noGrp="1"/>
          </p:cNvSpPr>
          <p:nvPr>
            <p:ph type="subTitle" idx="1"/>
          </p:nvPr>
        </p:nvSpPr>
        <p:spPr>
          <a:xfrm>
            <a:off x="2856067" y="3676167"/>
            <a:ext cx="6480000" cy="6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266" name="Google Shape;266;p18"/>
          <p:cNvSpPr/>
          <p:nvPr/>
        </p:nvSpPr>
        <p:spPr>
          <a:xfrm rot="-5400000">
            <a:off x="-1373147" y="108704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8"/>
          <p:cNvSpPr/>
          <p:nvPr/>
        </p:nvSpPr>
        <p:spPr>
          <a:xfrm rot="-5400000">
            <a:off x="-2517625" y="2122984"/>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8"/>
          <p:cNvSpPr/>
          <p:nvPr/>
        </p:nvSpPr>
        <p:spPr>
          <a:xfrm rot="5400000">
            <a:off x="516341" y="48143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8"/>
          <p:cNvSpPr/>
          <p:nvPr/>
        </p:nvSpPr>
        <p:spPr>
          <a:xfrm rot="5400000">
            <a:off x="804492" y="22962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8"/>
          <p:cNvSpPr/>
          <p:nvPr/>
        </p:nvSpPr>
        <p:spPr>
          <a:xfrm rot="5400000">
            <a:off x="-1002637" y="340299"/>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8"/>
          <p:cNvSpPr/>
          <p:nvPr/>
        </p:nvSpPr>
        <p:spPr>
          <a:xfrm rot="5400000">
            <a:off x="1378541" y="15241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18"/>
          <p:cNvSpPr/>
          <p:nvPr/>
        </p:nvSpPr>
        <p:spPr>
          <a:xfrm rot="5400000">
            <a:off x="2637925" y="267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18"/>
          <p:cNvSpPr/>
          <p:nvPr/>
        </p:nvSpPr>
        <p:spPr>
          <a:xfrm rot="5400000">
            <a:off x="8154060" y="340818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18"/>
          <p:cNvSpPr/>
          <p:nvPr/>
        </p:nvSpPr>
        <p:spPr>
          <a:xfrm rot="5400000">
            <a:off x="9202601" y="3231725"/>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18"/>
          <p:cNvSpPr/>
          <p:nvPr/>
        </p:nvSpPr>
        <p:spPr>
          <a:xfrm rot="-5400000">
            <a:off x="11544459" y="1855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18"/>
          <p:cNvSpPr/>
          <p:nvPr/>
        </p:nvSpPr>
        <p:spPr>
          <a:xfrm rot="-5400000">
            <a:off x="11169508" y="4287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18"/>
          <p:cNvSpPr/>
          <p:nvPr/>
        </p:nvSpPr>
        <p:spPr>
          <a:xfrm rot="-5400000">
            <a:off x="9362370" y="4432213"/>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8"/>
          <p:cNvSpPr/>
          <p:nvPr/>
        </p:nvSpPr>
        <p:spPr>
          <a:xfrm rot="-5400000">
            <a:off x="10682259" y="5145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8"/>
          <p:cNvSpPr/>
          <p:nvPr/>
        </p:nvSpPr>
        <p:spPr>
          <a:xfrm rot="-5400000">
            <a:off x="9336075" y="6556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4770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1850800" y="1434700"/>
            <a:ext cx="8490400" cy="3785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26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07" name="Google Shape;107;p8"/>
          <p:cNvSpPr/>
          <p:nvPr/>
        </p:nvSpPr>
        <p:spPr>
          <a:xfrm flipH="1">
            <a:off x="-568538" y="-11293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8"/>
          <p:cNvSpPr/>
          <p:nvPr/>
        </p:nvSpPr>
        <p:spPr>
          <a:xfrm rot="10800000">
            <a:off x="-393045" y="-486934"/>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8"/>
          <p:cNvSpPr/>
          <p:nvPr/>
        </p:nvSpPr>
        <p:spPr>
          <a:xfrm rot="-5400147">
            <a:off x="309953" y="-922167"/>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8"/>
          <p:cNvSpPr/>
          <p:nvPr/>
        </p:nvSpPr>
        <p:spPr>
          <a:xfrm flipH="1">
            <a:off x="911355" y="8092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8"/>
          <p:cNvSpPr/>
          <p:nvPr/>
        </p:nvSpPr>
        <p:spPr>
          <a:xfrm flipH="1">
            <a:off x="3301421" y="888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8"/>
          <p:cNvSpPr/>
          <p:nvPr/>
        </p:nvSpPr>
        <p:spPr>
          <a:xfrm flipH="1">
            <a:off x="4231488" y="326300"/>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8"/>
          <p:cNvSpPr/>
          <p:nvPr/>
        </p:nvSpPr>
        <p:spPr>
          <a:xfrm flipH="1">
            <a:off x="8755255" y="364733"/>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8"/>
          <p:cNvSpPr/>
          <p:nvPr/>
        </p:nvSpPr>
        <p:spPr>
          <a:xfrm rot="10800000" flipH="1">
            <a:off x="3508128" y="590715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8"/>
          <p:cNvSpPr/>
          <p:nvPr/>
        </p:nvSpPr>
        <p:spPr>
          <a:xfrm>
            <a:off x="8403857" y="6158357"/>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8"/>
          <p:cNvSpPr/>
          <p:nvPr/>
        </p:nvSpPr>
        <p:spPr>
          <a:xfrm rot="5399853">
            <a:off x="9943281" y="5097926"/>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8"/>
          <p:cNvSpPr/>
          <p:nvPr/>
        </p:nvSpPr>
        <p:spPr>
          <a:xfrm rot="10800000" flipH="1">
            <a:off x="11083795" y="6026756"/>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8"/>
          <p:cNvSpPr/>
          <p:nvPr/>
        </p:nvSpPr>
        <p:spPr>
          <a:xfrm rot="10800000" flipH="1">
            <a:off x="8606928" y="586082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8"/>
          <p:cNvSpPr/>
          <p:nvPr/>
        </p:nvSpPr>
        <p:spPr>
          <a:xfrm rot="10800000" flipH="1">
            <a:off x="7763661" y="6509656"/>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rot="10800000" flipH="1">
            <a:off x="11666561" y="564282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rot="10800000" flipH="1">
            <a:off x="3153095" y="6384823"/>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flipH="1">
            <a:off x="241788" y="1106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9051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FC3A-617D-4E2E-B914-789DB9A2B092}"/>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4BFFC14-6B39-4CDC-B163-D53F4F448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BF85AD1-0F9E-4ACF-930D-A600FD09CEFC}"/>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535B0F20-F766-4357-8040-C1450E96516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C89FD32A-B1F3-4E4C-81C6-295C00157751}"/>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29518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33E8-15CF-4667-806F-5F4B4401B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6480EE8B-CEED-4742-8B94-E632DE349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31A9A0-D491-4592-95EE-C988393A4D01}"/>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2AC00A78-C426-4577-B64F-53B4781C2A57}"/>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B059E02-5D86-4164-B1B7-BE83E9445BC0}"/>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392003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1D68-A52A-45AB-98EC-7263A980DF5B}"/>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3DB26A9D-8A62-4A08-90EB-CCACC19B3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CA9F4BD-F272-4033-B336-489A2EA01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9203D5F9-F862-473C-B98C-BD0973A967E6}"/>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6" name="Footer Placeholder 5">
            <a:extLst>
              <a:ext uri="{FF2B5EF4-FFF2-40B4-BE49-F238E27FC236}">
                <a16:creationId xmlns:a16="http://schemas.microsoft.com/office/drawing/2014/main" id="{92F53611-14FF-466B-BE71-0C3509271841}"/>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83D147D-104E-4939-8F73-60E382302E1D}"/>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92366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B13E-5CDD-46BC-A5F7-59C3E233C4EE}"/>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85E2BEB8-F218-412E-9631-D463AC25B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929BCC-FDD0-4BF8-B97D-F6C719420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3A089A26-0EC0-4A46-B178-02C58F7F9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C0E3A-65C1-4256-876C-657AC46DAB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37DC4F2E-5E95-4AF9-A5B2-7F6AB1C8B1EE}"/>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8" name="Footer Placeholder 7">
            <a:extLst>
              <a:ext uri="{FF2B5EF4-FFF2-40B4-BE49-F238E27FC236}">
                <a16:creationId xmlns:a16="http://schemas.microsoft.com/office/drawing/2014/main" id="{8434CCD2-9482-49E0-93E4-E3484CE4939D}"/>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279836E4-98FB-4F02-9A1B-523C8DB34EC2}"/>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62181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1DE6-B326-493E-A33A-E5BB3B10A326}"/>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BC38BDA6-9E1B-4459-AABD-8805CEDCA146}"/>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4" name="Footer Placeholder 3">
            <a:extLst>
              <a:ext uri="{FF2B5EF4-FFF2-40B4-BE49-F238E27FC236}">
                <a16:creationId xmlns:a16="http://schemas.microsoft.com/office/drawing/2014/main" id="{D5EED72B-1192-4B7D-8E09-B6F4086C9118}"/>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1EA413FE-6C78-4786-92A7-FA6FE9306EC7}"/>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45442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FBB03-C2B4-4A81-AF78-60F9B2A64EF7}"/>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3" name="Footer Placeholder 2">
            <a:extLst>
              <a:ext uri="{FF2B5EF4-FFF2-40B4-BE49-F238E27FC236}">
                <a16:creationId xmlns:a16="http://schemas.microsoft.com/office/drawing/2014/main" id="{459D9293-B306-4751-AB20-F7B73818D217}"/>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4671D1BF-04C1-43C6-8DD1-89945338C94C}"/>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17650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E07B-83F0-4885-A642-C42A49E86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34260B63-6820-4408-9476-B19057504F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4CB9ACBA-9EAF-4875-BE24-CAB5B3ED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6AB24-656F-4DE0-AAA8-305C0B40D261}"/>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6" name="Footer Placeholder 5">
            <a:extLst>
              <a:ext uri="{FF2B5EF4-FFF2-40B4-BE49-F238E27FC236}">
                <a16:creationId xmlns:a16="http://schemas.microsoft.com/office/drawing/2014/main" id="{74CD6527-F767-4F78-83C2-B16164508630}"/>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251B29E-3ABA-40E7-8D64-40E2A26AA9DD}"/>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138206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958B-27DC-4909-A8D3-022CC1A1E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1B802995-ADE2-4F34-9112-BA6FE637B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4D8024B7-2559-4EE4-8327-01874E71D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B2FDF-57B6-425A-AE0D-498FEDB3E510}"/>
              </a:ext>
            </a:extLst>
          </p:cNvPr>
          <p:cNvSpPr>
            <a:spLocks noGrp="1"/>
          </p:cNvSpPr>
          <p:nvPr>
            <p:ph type="dt" sz="half" idx="10"/>
          </p:nvPr>
        </p:nvSpPr>
        <p:spPr/>
        <p:txBody>
          <a:bodyPr/>
          <a:lstStyle/>
          <a:p>
            <a:fld id="{96A54FD2-9807-47AE-B332-82BE46C02019}" type="datetimeFigureOut">
              <a:rPr lang="bg-BG" smtClean="0"/>
              <a:t>13.3.2022 г.</a:t>
            </a:fld>
            <a:endParaRPr lang="bg-BG"/>
          </a:p>
        </p:txBody>
      </p:sp>
      <p:sp>
        <p:nvSpPr>
          <p:cNvPr id="6" name="Footer Placeholder 5">
            <a:extLst>
              <a:ext uri="{FF2B5EF4-FFF2-40B4-BE49-F238E27FC236}">
                <a16:creationId xmlns:a16="http://schemas.microsoft.com/office/drawing/2014/main" id="{C594C54C-AA10-47C6-9345-596DC27D1DC8}"/>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ED42E7E-62B6-4AD7-A9BE-42FDB0E81A82}"/>
              </a:ext>
            </a:extLst>
          </p:cNvPr>
          <p:cNvSpPr>
            <a:spLocks noGrp="1"/>
          </p:cNvSpPr>
          <p:nvPr>
            <p:ph type="sldNum" sz="quarter" idx="12"/>
          </p:nvPr>
        </p:nvSpPr>
        <p:spPr/>
        <p:txBody>
          <a:bodyPr/>
          <a:lstStyle/>
          <a:p>
            <a:fld id="{FAD90DB1-4724-4F0C-83F0-B00191C9E674}" type="slidenum">
              <a:rPr lang="bg-BG" smtClean="0"/>
              <a:t>‹#›</a:t>
            </a:fld>
            <a:endParaRPr lang="bg-BG"/>
          </a:p>
        </p:txBody>
      </p:sp>
    </p:spTree>
    <p:extLst>
      <p:ext uri="{BB962C8B-B14F-4D97-AF65-F5344CB8AC3E}">
        <p14:creationId xmlns:p14="http://schemas.microsoft.com/office/powerpoint/2010/main" val="54277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1D660-56BF-49F7-8DB0-34CBF451B3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A120192-B313-45C7-9AA0-B46146425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1B0D7E5-4402-4414-9AB7-1F184D54A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54FD2-9807-47AE-B332-82BE46C02019}" type="datetimeFigureOut">
              <a:rPr lang="bg-BG" smtClean="0"/>
              <a:t>13.3.2022 г.</a:t>
            </a:fld>
            <a:endParaRPr lang="bg-BG"/>
          </a:p>
        </p:txBody>
      </p:sp>
      <p:sp>
        <p:nvSpPr>
          <p:cNvPr id="5" name="Footer Placeholder 4">
            <a:extLst>
              <a:ext uri="{FF2B5EF4-FFF2-40B4-BE49-F238E27FC236}">
                <a16:creationId xmlns:a16="http://schemas.microsoft.com/office/drawing/2014/main" id="{1F8BA4B9-B34E-46B7-9181-6B11EA40E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449DFB16-2FC8-4324-A652-EFDB64262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90DB1-4724-4F0C-83F0-B00191C9E674}" type="slidenum">
              <a:rPr lang="bg-BG" smtClean="0"/>
              <a:t>‹#›</a:t>
            </a:fld>
            <a:endParaRPr lang="bg-BG"/>
          </a:p>
        </p:txBody>
      </p:sp>
    </p:spTree>
    <p:extLst>
      <p:ext uri="{BB962C8B-B14F-4D97-AF65-F5344CB8AC3E}">
        <p14:creationId xmlns:p14="http://schemas.microsoft.com/office/powerpoint/2010/main" val="100162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3"/>
          <p:cNvSpPr txBox="1">
            <a:spLocks noGrp="1"/>
          </p:cNvSpPr>
          <p:nvPr>
            <p:ph type="title"/>
          </p:nvPr>
        </p:nvSpPr>
        <p:spPr>
          <a:xfrm>
            <a:off x="371856" y="2176272"/>
            <a:ext cx="11698224" cy="1463040"/>
          </a:xfrm>
          <a:prstGeom prst="rect">
            <a:avLst/>
          </a:prstGeom>
        </p:spPr>
        <p:txBody>
          <a:bodyPr spcFirstLastPara="1" vert="horz" wrap="square" lIns="121900" tIns="121900" rIns="121900" bIns="121900" rtlCol="0" anchor="ctr" anchorCtr="0">
            <a:noAutofit/>
          </a:bodyPr>
          <a:lstStyle/>
          <a:p>
            <a:pPr algn="ctr"/>
            <a:r>
              <a:rPr lang="en" sz="10000" b="1" dirty="0">
                <a:solidFill>
                  <a:schemeClr val="tx2">
                    <a:lumMod val="75000"/>
                  </a:schemeClr>
                </a:solidFill>
                <a:latin typeface="Josefin Sans" pitchFamily="2" charset="0"/>
              </a:rPr>
              <a:t>Egyptian</a:t>
            </a:r>
            <a:r>
              <a:rPr lang="en" sz="10000" dirty="0">
                <a:solidFill>
                  <a:schemeClr val="tx2">
                    <a:lumMod val="75000"/>
                  </a:schemeClr>
                </a:solidFill>
                <a:latin typeface="Josefin Sans" pitchFamily="2" charset="0"/>
              </a:rPr>
              <a:t> </a:t>
            </a:r>
            <a:r>
              <a:rPr lang="en" sz="10000" b="1" dirty="0">
                <a:solidFill>
                  <a:schemeClr val="tx2">
                    <a:lumMod val="75000"/>
                  </a:schemeClr>
                </a:solidFill>
                <a:latin typeface="Josefin Sans" pitchFamily="2" charset="0"/>
              </a:rPr>
              <a:t>Currency</a:t>
            </a:r>
            <a:endParaRPr sz="10000" b="1" dirty="0">
              <a:solidFill>
                <a:schemeClr val="tx2">
                  <a:lumMod val="75000"/>
                </a:schemeClr>
              </a:solidFill>
              <a:latin typeface="Josefin Sans" pitchFamily="2" charset="0"/>
            </a:endParaRPr>
          </a:p>
        </p:txBody>
      </p:sp>
      <p:sp>
        <p:nvSpPr>
          <p:cNvPr id="4" name="TextBox 3">
            <a:extLst>
              <a:ext uri="{FF2B5EF4-FFF2-40B4-BE49-F238E27FC236}">
                <a16:creationId xmlns:a16="http://schemas.microsoft.com/office/drawing/2014/main" id="{05CE2B6A-4F7D-443A-93D1-E67070FDA510}"/>
              </a:ext>
            </a:extLst>
          </p:cNvPr>
          <p:cNvSpPr txBox="1"/>
          <p:nvPr/>
        </p:nvSpPr>
        <p:spPr>
          <a:xfrm>
            <a:off x="580644" y="3884414"/>
            <a:ext cx="7438644" cy="1323439"/>
          </a:xfrm>
          <a:prstGeom prst="rect">
            <a:avLst/>
          </a:prstGeom>
          <a:noFill/>
        </p:spPr>
        <p:txBody>
          <a:bodyPr wrap="square">
            <a:spAutoFit/>
          </a:bodyPr>
          <a:lstStyle/>
          <a:p>
            <a:r>
              <a:rPr lang="en" sz="4000" dirty="0">
                <a:solidFill>
                  <a:schemeClr val="tx2">
                    <a:lumMod val="75000"/>
                  </a:schemeClr>
                </a:solidFill>
                <a:latin typeface="Bahnschrift" panose="020B0502040204020203" pitchFamily="34" charset="0"/>
              </a:rPr>
              <a:t>Our Javascript project about geography and history</a:t>
            </a:r>
            <a:endParaRPr lang="bg-BG" sz="4000" dirty="0">
              <a:solidFill>
                <a:schemeClr val="tx2">
                  <a:lumMod val="75000"/>
                </a:schemeClr>
              </a:solidFill>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9"/>
          <p:cNvSpPr txBox="1">
            <a:spLocks noGrp="1"/>
          </p:cNvSpPr>
          <p:nvPr>
            <p:ph type="title"/>
          </p:nvPr>
        </p:nvSpPr>
        <p:spPr>
          <a:xfrm>
            <a:off x="720000" y="704248"/>
            <a:ext cx="10752000" cy="1188400"/>
          </a:xfrm>
          <a:prstGeom prst="rect">
            <a:avLst/>
          </a:prstGeom>
        </p:spPr>
        <p:txBody>
          <a:bodyPr spcFirstLastPara="1" vert="horz" wrap="square" lIns="121900" tIns="121900" rIns="121900" bIns="121900" rtlCol="0" anchor="ctr" anchorCtr="0">
            <a:noAutofit/>
          </a:bodyPr>
          <a:lstStyle/>
          <a:p>
            <a:pPr algn="ctr"/>
            <a:r>
              <a:rPr lang="en" sz="5200" b="1" dirty="0">
                <a:solidFill>
                  <a:schemeClr val="tx2">
                    <a:lumMod val="75000"/>
                  </a:schemeClr>
                </a:solidFill>
                <a:latin typeface="Josefin Sans" pitchFamily="2" charset="0"/>
              </a:rPr>
              <a:t>Our Team</a:t>
            </a:r>
            <a:endParaRPr sz="5200" b="1" dirty="0">
              <a:solidFill>
                <a:schemeClr val="tx2">
                  <a:lumMod val="75000"/>
                </a:schemeClr>
              </a:solidFill>
              <a:latin typeface="Josefin Sans" pitchFamily="2" charset="0"/>
            </a:endParaRPr>
          </a:p>
        </p:txBody>
      </p:sp>
      <p:sp>
        <p:nvSpPr>
          <p:cNvPr id="465" name="Google Shape;465;p29"/>
          <p:cNvSpPr txBox="1">
            <a:spLocks noGrp="1"/>
          </p:cNvSpPr>
          <p:nvPr>
            <p:ph type="body" idx="1"/>
          </p:nvPr>
        </p:nvSpPr>
        <p:spPr>
          <a:xfrm>
            <a:off x="1879428" y="2313432"/>
            <a:ext cx="8433144" cy="3108960"/>
          </a:xfrm>
          <a:prstGeom prst="rect">
            <a:avLst/>
          </a:prstGeom>
        </p:spPr>
        <p:txBody>
          <a:bodyPr spcFirstLastPara="1" vert="horz" wrap="square" lIns="121900" tIns="121900" rIns="121900" bIns="121900" rtlCol="0" anchor="ctr" anchorCtr="0">
            <a:noAutofit/>
          </a:bodyPr>
          <a:lstStyle/>
          <a:p>
            <a:pPr marL="0" indent="0" algn="ctr">
              <a:spcAft>
                <a:spcPts val="2133"/>
              </a:spcAft>
              <a:buNone/>
            </a:pPr>
            <a:r>
              <a:rPr lang="en" sz="3867" b="1" i="1" dirty="0">
                <a:solidFill>
                  <a:schemeClr val="tx2">
                    <a:lumMod val="75000"/>
                  </a:schemeClr>
                </a:solidFill>
              </a:rPr>
              <a:t>Denis Kolev - Scrum Trainer</a:t>
            </a:r>
            <a:br>
              <a:rPr lang="en" sz="3867" b="1" i="1" dirty="0">
                <a:solidFill>
                  <a:schemeClr val="tx2">
                    <a:lumMod val="75000"/>
                  </a:schemeClr>
                </a:solidFill>
              </a:rPr>
            </a:br>
            <a:r>
              <a:rPr lang="en" sz="3867" b="1" i="1" dirty="0">
                <a:solidFill>
                  <a:schemeClr val="tx2">
                    <a:lumMod val="75000"/>
                  </a:schemeClr>
                </a:solidFill>
              </a:rPr>
              <a:t>Kliment Tenev – Frontend Developer</a:t>
            </a:r>
            <a:br>
              <a:rPr lang="en" sz="3867" b="1" i="1" dirty="0">
                <a:solidFill>
                  <a:schemeClr val="tx2">
                    <a:lumMod val="75000"/>
                  </a:schemeClr>
                </a:solidFill>
              </a:rPr>
            </a:br>
            <a:r>
              <a:rPr lang="en" sz="3867" b="1" i="1" dirty="0">
                <a:solidFill>
                  <a:schemeClr val="tx2">
                    <a:lumMod val="75000"/>
                  </a:schemeClr>
                </a:solidFill>
              </a:rPr>
              <a:t>Galin Georgiev - Backend Developer</a:t>
            </a:r>
            <a:br>
              <a:rPr lang="en" sz="3867" b="1" i="1" dirty="0">
                <a:solidFill>
                  <a:schemeClr val="tx2">
                    <a:lumMod val="75000"/>
                  </a:schemeClr>
                </a:solidFill>
              </a:rPr>
            </a:br>
            <a:r>
              <a:rPr lang="en" sz="3867" b="1" i="1" dirty="0">
                <a:solidFill>
                  <a:schemeClr val="tx2">
                    <a:lumMod val="75000"/>
                  </a:schemeClr>
                </a:solidFill>
              </a:rPr>
              <a:t>Mariyan Ivanov – Designer</a:t>
            </a:r>
            <a:br>
              <a:rPr lang="en" sz="3867" b="1" i="1" dirty="0">
                <a:solidFill>
                  <a:schemeClr val="tx2">
                    <a:lumMod val="75000"/>
                  </a:schemeClr>
                </a:solidFill>
              </a:rPr>
            </a:br>
            <a:r>
              <a:rPr lang="en" sz="3867" b="1" i="1" dirty="0">
                <a:solidFill>
                  <a:schemeClr val="tx2">
                    <a:lumMod val="75000"/>
                  </a:schemeClr>
                </a:solidFill>
              </a:rPr>
              <a:t>Stoyan Ivanov - Mentor</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0"/>
          <p:cNvSpPr txBox="1">
            <a:spLocks noGrp="1"/>
          </p:cNvSpPr>
          <p:nvPr>
            <p:ph type="title"/>
          </p:nvPr>
        </p:nvSpPr>
        <p:spPr>
          <a:xfrm>
            <a:off x="358743" y="2222872"/>
            <a:ext cx="7505097" cy="1096400"/>
          </a:xfrm>
          <a:prstGeom prst="rect">
            <a:avLst/>
          </a:prstGeom>
        </p:spPr>
        <p:txBody>
          <a:bodyPr spcFirstLastPara="1" vert="horz" wrap="square" lIns="121900" tIns="121900" rIns="121900" bIns="121900" rtlCol="0" anchor="ctr" anchorCtr="0">
            <a:noAutofit/>
          </a:bodyPr>
          <a:lstStyle/>
          <a:p>
            <a:r>
              <a:rPr lang="en" sz="6000" b="1" dirty="0">
                <a:solidFill>
                  <a:schemeClr val="tx2">
                    <a:lumMod val="75000"/>
                  </a:schemeClr>
                </a:solidFill>
                <a:latin typeface="Josefin Sans" pitchFamily="2" charset="0"/>
              </a:rPr>
              <a:t>Idea Of The Project</a:t>
            </a:r>
            <a:endParaRPr sz="6000" b="1" dirty="0">
              <a:solidFill>
                <a:schemeClr val="tx2">
                  <a:lumMod val="75000"/>
                </a:schemeClr>
              </a:solidFill>
              <a:latin typeface="Josefin Sans" pitchFamily="2" charset="0"/>
            </a:endParaRPr>
          </a:p>
        </p:txBody>
      </p:sp>
      <p:sp>
        <p:nvSpPr>
          <p:cNvPr id="471" name="Google Shape;471;p30"/>
          <p:cNvSpPr txBox="1">
            <a:spLocks noGrp="1"/>
          </p:cNvSpPr>
          <p:nvPr>
            <p:ph type="subTitle" idx="1"/>
          </p:nvPr>
        </p:nvSpPr>
        <p:spPr>
          <a:xfrm>
            <a:off x="358743" y="3145536"/>
            <a:ext cx="7294785" cy="1947672"/>
          </a:xfrm>
          <a:prstGeom prst="rect">
            <a:avLst/>
          </a:prstGeom>
        </p:spPr>
        <p:txBody>
          <a:bodyPr spcFirstLastPara="1" vert="horz" wrap="square" lIns="121900" tIns="121900" rIns="121900" bIns="121900" rtlCol="0" anchor="ctr" anchorCtr="0">
            <a:noAutofit/>
          </a:bodyPr>
          <a:lstStyle/>
          <a:p>
            <a:pPr marL="0" indent="0"/>
            <a:r>
              <a:rPr lang="en" dirty="0">
                <a:solidFill>
                  <a:schemeClr val="tx2">
                    <a:lumMod val="75000"/>
                  </a:schemeClr>
                </a:solidFill>
                <a:latin typeface="Bahnschrift" panose="020B0502040204020203" pitchFamily="34" charset="0"/>
              </a:rPr>
              <a:t>Our idea is to make a helpful HTML site that </a:t>
            </a:r>
            <a:r>
              <a:rPr lang="en-US" dirty="0">
                <a:solidFill>
                  <a:schemeClr val="tx2">
                    <a:lumMod val="75000"/>
                  </a:schemeClr>
                </a:solidFill>
                <a:latin typeface="Bahnschrift" panose="020B0502040204020203" pitchFamily="34" charset="0"/>
              </a:rPr>
              <a:t>y</a:t>
            </a:r>
            <a:r>
              <a:rPr lang="en" dirty="0">
                <a:solidFill>
                  <a:schemeClr val="tx2">
                    <a:lumMod val="75000"/>
                  </a:schemeClr>
                </a:solidFill>
                <a:latin typeface="Bahnschrift" panose="020B0502040204020203" pitchFamily="34" charset="0"/>
              </a:rPr>
              <a:t>ou can use to find where every country in the world is located, along with some information about it, and if you want to test your history knowledge, you can try and answer some questions related to a random country around the world</a:t>
            </a:r>
            <a:endParaRPr dirty="0">
              <a:solidFill>
                <a:schemeClr val="tx2">
                  <a:lumMod val="75000"/>
                </a:schemeClr>
              </a:solidFill>
              <a:latin typeface="Bahnschrift" panose="020B0502040204020203" pitchFamily="34" charset="0"/>
            </a:endParaRPr>
          </a:p>
        </p:txBody>
      </p:sp>
      <p:pic>
        <p:nvPicPr>
          <p:cNvPr id="1026" name="Picture 2" descr="Planet Earth Icon clipart transparent - Clipart World">
            <a:extLst>
              <a:ext uri="{FF2B5EF4-FFF2-40B4-BE49-F238E27FC236}">
                <a16:creationId xmlns:a16="http://schemas.microsoft.com/office/drawing/2014/main" id="{3C05A3EE-C6FB-4829-B69B-D13B94170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367" y="-100861"/>
            <a:ext cx="6005022" cy="72060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1"/>
          <p:cNvSpPr txBox="1">
            <a:spLocks noGrp="1"/>
          </p:cNvSpPr>
          <p:nvPr>
            <p:ph type="title"/>
          </p:nvPr>
        </p:nvSpPr>
        <p:spPr>
          <a:xfrm>
            <a:off x="3225600" y="442833"/>
            <a:ext cx="5740800" cy="763600"/>
          </a:xfrm>
          <a:prstGeom prst="rect">
            <a:avLst/>
          </a:prstGeom>
        </p:spPr>
        <p:txBody>
          <a:bodyPr spcFirstLastPara="1" vert="horz" wrap="square" lIns="121900" tIns="121900" rIns="121900" bIns="121900" rtlCol="0" anchor="t" anchorCtr="0">
            <a:noAutofit/>
          </a:bodyPr>
          <a:lstStyle/>
          <a:p>
            <a:pPr algn="ctr"/>
            <a:r>
              <a:rPr lang="en" b="1" dirty="0">
                <a:solidFill>
                  <a:schemeClr val="tx2">
                    <a:lumMod val="75000"/>
                  </a:schemeClr>
                </a:solidFill>
                <a:latin typeface="Josefin Sans" pitchFamily="2" charset="0"/>
              </a:rPr>
              <a:t>Stages Of Progress</a:t>
            </a:r>
            <a:endParaRPr b="1" dirty="0">
              <a:solidFill>
                <a:schemeClr val="tx2">
                  <a:lumMod val="75000"/>
                </a:schemeClr>
              </a:solidFill>
              <a:latin typeface="Josefin Sans" pitchFamily="2" charset="0"/>
            </a:endParaRPr>
          </a:p>
        </p:txBody>
      </p:sp>
      <p:sp>
        <p:nvSpPr>
          <p:cNvPr id="479" name="Google Shape;479;p31"/>
          <p:cNvSpPr txBox="1">
            <a:spLocks noGrp="1"/>
          </p:cNvSpPr>
          <p:nvPr>
            <p:ph type="subTitle" idx="1"/>
          </p:nvPr>
        </p:nvSpPr>
        <p:spPr>
          <a:prstGeom prst="rect">
            <a:avLst/>
          </a:prstGeom>
        </p:spPr>
        <p:txBody>
          <a:bodyPr spcFirstLastPara="1" vert="horz" wrap="square" lIns="121900" tIns="121900" rIns="121900" bIns="121900" rtlCol="0" anchor="ctr" anchorCtr="0">
            <a:noAutofit/>
          </a:bodyPr>
          <a:lstStyle/>
          <a:p>
            <a:pPr marL="0" indent="0"/>
            <a:r>
              <a:rPr lang="en" sz="2933" dirty="0">
                <a:solidFill>
                  <a:schemeClr val="tx2">
                    <a:lumMod val="75000"/>
                  </a:schemeClr>
                </a:solidFill>
              </a:rPr>
              <a:t>Realizing The Idea</a:t>
            </a:r>
            <a:endParaRPr sz="2933" dirty="0">
              <a:solidFill>
                <a:schemeClr val="tx2">
                  <a:lumMod val="75000"/>
                </a:schemeClr>
              </a:solidFill>
            </a:endParaRPr>
          </a:p>
        </p:txBody>
      </p:sp>
      <p:sp>
        <p:nvSpPr>
          <p:cNvPr id="480" name="Google Shape;480;p31"/>
          <p:cNvSpPr txBox="1">
            <a:spLocks noGrp="1"/>
          </p:cNvSpPr>
          <p:nvPr>
            <p:ph type="subTitle" idx="2"/>
          </p:nvPr>
        </p:nvSpPr>
        <p:spPr>
          <a:xfrm>
            <a:off x="6385700" y="2917467"/>
            <a:ext cx="3994800" cy="978800"/>
          </a:xfrm>
          <a:prstGeom prst="rect">
            <a:avLst/>
          </a:prstGeom>
        </p:spPr>
        <p:txBody>
          <a:bodyPr spcFirstLastPara="1" vert="horz" wrap="square" lIns="121900" tIns="121900" rIns="121900" bIns="121900" rtlCol="0" anchor="t" anchorCtr="0">
            <a:noAutofit/>
          </a:bodyPr>
          <a:lstStyle/>
          <a:p>
            <a:pPr marL="0" indent="0"/>
            <a:r>
              <a:rPr lang="en" dirty="0">
                <a:solidFill>
                  <a:schemeClr val="tx2">
                    <a:lumMod val="75000"/>
                  </a:schemeClr>
                </a:solidFill>
                <a:latin typeface="Bahnschrift" panose="020B0502040204020203" pitchFamily="34" charset="0"/>
              </a:rPr>
              <a:t>We chose the best idea we had and turned it into a HTML site</a:t>
            </a:r>
            <a:endParaRPr dirty="0">
              <a:solidFill>
                <a:schemeClr val="tx2">
                  <a:lumMod val="75000"/>
                </a:schemeClr>
              </a:solidFill>
              <a:latin typeface="Bahnschrift" panose="020B0502040204020203" pitchFamily="34" charset="0"/>
            </a:endParaRPr>
          </a:p>
        </p:txBody>
      </p:sp>
      <p:sp>
        <p:nvSpPr>
          <p:cNvPr id="478" name="Google Shape;478;p31"/>
          <p:cNvSpPr txBox="1">
            <a:spLocks noGrp="1"/>
          </p:cNvSpPr>
          <p:nvPr>
            <p:ph type="subTitle" idx="3"/>
          </p:nvPr>
        </p:nvSpPr>
        <p:spPr>
          <a:prstGeom prst="rect">
            <a:avLst/>
          </a:prstGeom>
        </p:spPr>
        <p:txBody>
          <a:bodyPr spcFirstLastPara="1" vert="horz" wrap="square" lIns="121900" tIns="121900" rIns="121900" bIns="121900" rtlCol="0" anchor="ctr" anchorCtr="0">
            <a:noAutofit/>
          </a:bodyPr>
          <a:lstStyle/>
          <a:p>
            <a:pPr marL="0" indent="0"/>
            <a:r>
              <a:rPr lang="en" sz="2933" dirty="0">
                <a:solidFill>
                  <a:schemeClr val="tx2">
                    <a:lumMod val="75000"/>
                  </a:schemeClr>
                </a:solidFill>
              </a:rPr>
              <a:t>Coming Up With An Idea</a:t>
            </a:r>
            <a:endParaRPr sz="2933" dirty="0">
              <a:solidFill>
                <a:schemeClr val="tx2">
                  <a:lumMod val="75000"/>
                </a:schemeClr>
              </a:solidFill>
            </a:endParaRPr>
          </a:p>
        </p:txBody>
      </p:sp>
      <p:sp>
        <p:nvSpPr>
          <p:cNvPr id="481" name="Google Shape;481;p31"/>
          <p:cNvSpPr txBox="1">
            <a:spLocks noGrp="1"/>
          </p:cNvSpPr>
          <p:nvPr>
            <p:ph type="subTitle" idx="4"/>
          </p:nvPr>
        </p:nvSpPr>
        <p:spPr>
          <a:xfrm>
            <a:off x="1245651" y="2917467"/>
            <a:ext cx="5016340" cy="1087200"/>
          </a:xfrm>
          <a:prstGeom prst="rect">
            <a:avLst/>
          </a:prstGeom>
        </p:spPr>
        <p:txBody>
          <a:bodyPr spcFirstLastPara="1" vert="horz" wrap="square" lIns="121900" tIns="121900" rIns="121900" bIns="121900" rtlCol="0" anchor="t" anchorCtr="0">
            <a:noAutofit/>
          </a:bodyPr>
          <a:lstStyle/>
          <a:p>
            <a:pPr marL="0" indent="0"/>
            <a:r>
              <a:rPr lang="en" dirty="0">
                <a:solidFill>
                  <a:schemeClr val="tx2">
                    <a:lumMod val="75000"/>
                  </a:schemeClr>
                </a:solidFill>
                <a:latin typeface="Bahnschrift" panose="020B0502040204020203" pitchFamily="34" charset="0"/>
              </a:rPr>
              <a:t>Before we started working we had to decide what the project was going to be about</a:t>
            </a:r>
            <a:endParaRPr dirty="0">
              <a:solidFill>
                <a:schemeClr val="tx2">
                  <a:lumMod val="75000"/>
                </a:schemeClr>
              </a:solidFill>
              <a:latin typeface="Bahnschrift" panose="020B0502040204020203" pitchFamily="34" charset="0"/>
            </a:endParaRPr>
          </a:p>
        </p:txBody>
      </p:sp>
      <p:sp>
        <p:nvSpPr>
          <p:cNvPr id="482" name="Google Shape;482;p31"/>
          <p:cNvSpPr txBox="1">
            <a:spLocks noGrp="1"/>
          </p:cNvSpPr>
          <p:nvPr>
            <p:ph type="subTitle" idx="5"/>
          </p:nvPr>
        </p:nvSpPr>
        <p:spPr>
          <a:xfrm>
            <a:off x="1762604" y="4969399"/>
            <a:ext cx="3886093" cy="476000"/>
          </a:xfrm>
          <a:prstGeom prst="rect">
            <a:avLst/>
          </a:prstGeom>
        </p:spPr>
        <p:txBody>
          <a:bodyPr spcFirstLastPara="1" vert="horz" wrap="square" lIns="121900" tIns="121900" rIns="121900" bIns="121900" rtlCol="0" anchor="ctr" anchorCtr="0">
            <a:noAutofit/>
          </a:bodyPr>
          <a:lstStyle/>
          <a:p>
            <a:pPr marL="0" indent="0"/>
            <a:r>
              <a:rPr lang="en" sz="2933" dirty="0">
                <a:solidFill>
                  <a:schemeClr val="tx2">
                    <a:lumMod val="75000"/>
                  </a:schemeClr>
                </a:solidFill>
              </a:rPr>
              <a:t>Checking For Errors</a:t>
            </a:r>
            <a:endParaRPr sz="2933" dirty="0">
              <a:solidFill>
                <a:schemeClr val="tx2">
                  <a:lumMod val="75000"/>
                </a:schemeClr>
              </a:solidFill>
            </a:endParaRPr>
          </a:p>
        </p:txBody>
      </p:sp>
      <p:sp>
        <p:nvSpPr>
          <p:cNvPr id="483" name="Google Shape;483;p31"/>
          <p:cNvSpPr txBox="1">
            <a:spLocks noGrp="1"/>
          </p:cNvSpPr>
          <p:nvPr>
            <p:ph type="subTitle" idx="6"/>
          </p:nvPr>
        </p:nvSpPr>
        <p:spPr>
          <a:xfrm>
            <a:off x="2048250" y="5469196"/>
            <a:ext cx="3314800" cy="824800"/>
          </a:xfrm>
          <a:prstGeom prst="rect">
            <a:avLst/>
          </a:prstGeom>
        </p:spPr>
        <p:txBody>
          <a:bodyPr spcFirstLastPara="1" vert="horz" wrap="square" lIns="121900" tIns="121900" rIns="121900" bIns="121900" rtlCol="0" anchor="t" anchorCtr="0">
            <a:noAutofit/>
          </a:bodyPr>
          <a:lstStyle/>
          <a:p>
            <a:pPr marL="0" indent="0"/>
            <a:r>
              <a:rPr lang="en" dirty="0">
                <a:solidFill>
                  <a:schemeClr val="tx2">
                    <a:lumMod val="75000"/>
                  </a:schemeClr>
                </a:solidFill>
                <a:latin typeface="Bahnschrift" panose="020B0502040204020203" pitchFamily="34" charset="0"/>
              </a:rPr>
              <a:t>We went back and checked for any grammatical errors</a:t>
            </a:r>
            <a:endParaRPr dirty="0">
              <a:solidFill>
                <a:schemeClr val="tx2">
                  <a:lumMod val="75000"/>
                </a:schemeClr>
              </a:solidFill>
              <a:latin typeface="Bahnschrift" panose="020B0502040204020203" pitchFamily="34" charset="0"/>
            </a:endParaRPr>
          </a:p>
        </p:txBody>
      </p:sp>
      <p:sp>
        <p:nvSpPr>
          <p:cNvPr id="484" name="Google Shape;484;p31"/>
          <p:cNvSpPr txBox="1">
            <a:spLocks noGrp="1"/>
          </p:cNvSpPr>
          <p:nvPr>
            <p:ph type="subTitle" idx="7"/>
          </p:nvPr>
        </p:nvSpPr>
        <p:spPr>
          <a:xfrm>
            <a:off x="5839533" y="4975599"/>
            <a:ext cx="5585200" cy="476000"/>
          </a:xfrm>
          <a:prstGeom prst="rect">
            <a:avLst/>
          </a:prstGeom>
        </p:spPr>
        <p:txBody>
          <a:bodyPr spcFirstLastPara="1" vert="horz" wrap="square" lIns="121900" tIns="121900" rIns="121900" bIns="121900" rtlCol="0" anchor="ctr" anchorCtr="0">
            <a:noAutofit/>
          </a:bodyPr>
          <a:lstStyle/>
          <a:p>
            <a:pPr marL="0" indent="0"/>
            <a:r>
              <a:rPr lang="en" sz="2930" dirty="0">
                <a:solidFill>
                  <a:schemeClr val="tx2">
                    <a:lumMod val="75000"/>
                  </a:schemeClr>
                </a:solidFill>
              </a:rPr>
              <a:t>Creating The Documentation</a:t>
            </a:r>
            <a:endParaRPr sz="2930" dirty="0">
              <a:solidFill>
                <a:schemeClr val="tx2">
                  <a:lumMod val="75000"/>
                </a:schemeClr>
              </a:solidFill>
            </a:endParaRPr>
          </a:p>
        </p:txBody>
      </p:sp>
      <p:sp>
        <p:nvSpPr>
          <p:cNvPr id="485" name="Google Shape;485;p31"/>
          <p:cNvSpPr txBox="1">
            <a:spLocks noGrp="1"/>
          </p:cNvSpPr>
          <p:nvPr>
            <p:ph type="subTitle" idx="8"/>
          </p:nvPr>
        </p:nvSpPr>
        <p:spPr>
          <a:xfrm>
            <a:off x="6139533" y="5468817"/>
            <a:ext cx="4985200" cy="824800"/>
          </a:xfrm>
          <a:prstGeom prst="rect">
            <a:avLst/>
          </a:prstGeom>
        </p:spPr>
        <p:txBody>
          <a:bodyPr spcFirstLastPara="1" vert="horz" wrap="square" lIns="121900" tIns="121900" rIns="121900" bIns="121900" rtlCol="0" anchor="t" anchorCtr="0">
            <a:noAutofit/>
          </a:bodyPr>
          <a:lstStyle/>
          <a:p>
            <a:pPr marL="0" indent="0"/>
            <a:r>
              <a:rPr lang="en" dirty="0">
                <a:solidFill>
                  <a:schemeClr val="tx2">
                    <a:lumMod val="75000"/>
                  </a:schemeClr>
                </a:solidFill>
                <a:latin typeface="Bahnschrift" panose="020B0502040204020203" pitchFamily="34" charset="0"/>
              </a:rPr>
              <a:t>We wrote down everything related to the final product and the process of making it</a:t>
            </a:r>
            <a:endParaRPr dirty="0">
              <a:solidFill>
                <a:schemeClr val="tx2">
                  <a:lumMod val="75000"/>
                </a:schemeClr>
              </a:solidFill>
              <a:latin typeface="Bahnschrift" panose="020B0502040204020203" pitchFamily="34" charset="0"/>
            </a:endParaRPr>
          </a:p>
        </p:txBody>
      </p:sp>
      <p:sp>
        <p:nvSpPr>
          <p:cNvPr id="486" name="Google Shape;486;p31"/>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b="1" dirty="0">
                <a:solidFill>
                  <a:schemeClr val="tx2">
                    <a:lumMod val="75000"/>
                  </a:schemeClr>
                </a:solidFill>
              </a:rPr>
              <a:t>1.</a:t>
            </a:r>
            <a:endParaRPr b="1" dirty="0">
              <a:solidFill>
                <a:schemeClr val="tx2">
                  <a:lumMod val="75000"/>
                </a:schemeClr>
              </a:solidFill>
            </a:endParaRPr>
          </a:p>
        </p:txBody>
      </p:sp>
      <p:sp>
        <p:nvSpPr>
          <p:cNvPr id="487" name="Google Shape;487;p31"/>
          <p:cNvSpPr txBox="1">
            <a:spLocks noGrp="1"/>
          </p:cNvSpPr>
          <p:nvPr>
            <p:ph type="title" idx="13"/>
          </p:nvPr>
        </p:nvSpPr>
        <p:spPr>
          <a:prstGeom prst="rect">
            <a:avLst/>
          </a:prstGeom>
        </p:spPr>
        <p:txBody>
          <a:bodyPr spcFirstLastPara="1" vert="horz" wrap="square" lIns="121900" tIns="121900" rIns="121900" bIns="121900" rtlCol="0" anchor="ctr" anchorCtr="0">
            <a:noAutofit/>
          </a:bodyPr>
          <a:lstStyle/>
          <a:p>
            <a:r>
              <a:rPr lang="en" b="1" dirty="0">
                <a:solidFill>
                  <a:schemeClr val="tx2">
                    <a:lumMod val="75000"/>
                  </a:schemeClr>
                </a:solidFill>
              </a:rPr>
              <a:t>2.</a:t>
            </a:r>
            <a:endParaRPr b="1" dirty="0">
              <a:solidFill>
                <a:schemeClr val="tx2">
                  <a:lumMod val="75000"/>
                </a:schemeClr>
              </a:solidFill>
            </a:endParaRPr>
          </a:p>
        </p:txBody>
      </p:sp>
      <p:sp>
        <p:nvSpPr>
          <p:cNvPr id="488" name="Google Shape;488;p31"/>
          <p:cNvSpPr txBox="1">
            <a:spLocks noGrp="1"/>
          </p:cNvSpPr>
          <p:nvPr>
            <p:ph type="title" idx="14"/>
          </p:nvPr>
        </p:nvSpPr>
        <p:spPr>
          <a:xfrm>
            <a:off x="7700084" y="4042033"/>
            <a:ext cx="1385600" cy="890000"/>
          </a:xfrm>
          <a:prstGeom prst="rect">
            <a:avLst/>
          </a:prstGeom>
        </p:spPr>
        <p:txBody>
          <a:bodyPr spcFirstLastPara="1" vert="horz" wrap="square" lIns="121900" tIns="121900" rIns="121900" bIns="121900" rtlCol="0" anchor="ctr" anchorCtr="0">
            <a:noAutofit/>
          </a:bodyPr>
          <a:lstStyle/>
          <a:p>
            <a:r>
              <a:rPr lang="en" b="1" dirty="0">
                <a:solidFill>
                  <a:schemeClr val="tx2">
                    <a:lumMod val="75000"/>
                  </a:schemeClr>
                </a:solidFill>
              </a:rPr>
              <a:t>4.</a:t>
            </a:r>
            <a:endParaRPr b="1" dirty="0">
              <a:solidFill>
                <a:schemeClr val="tx2">
                  <a:lumMod val="75000"/>
                </a:schemeClr>
              </a:solidFill>
            </a:endParaRPr>
          </a:p>
        </p:txBody>
      </p:sp>
      <p:sp>
        <p:nvSpPr>
          <p:cNvPr id="489" name="Google Shape;489;p31"/>
          <p:cNvSpPr txBox="1">
            <a:spLocks noGrp="1"/>
          </p:cNvSpPr>
          <p:nvPr>
            <p:ph type="title" idx="15"/>
          </p:nvPr>
        </p:nvSpPr>
        <p:spPr>
          <a:xfrm>
            <a:off x="3012851" y="4042033"/>
            <a:ext cx="1385600" cy="890000"/>
          </a:xfrm>
          <a:prstGeom prst="rect">
            <a:avLst/>
          </a:prstGeom>
        </p:spPr>
        <p:txBody>
          <a:bodyPr spcFirstLastPara="1" vert="horz" wrap="square" lIns="121900" tIns="121900" rIns="121900" bIns="121900" rtlCol="0" anchor="ctr" anchorCtr="0">
            <a:noAutofit/>
          </a:bodyPr>
          <a:lstStyle/>
          <a:p>
            <a:r>
              <a:rPr lang="en" b="1" dirty="0">
                <a:solidFill>
                  <a:schemeClr val="tx2">
                    <a:lumMod val="75000"/>
                  </a:schemeClr>
                </a:solidFill>
              </a:rPr>
              <a:t>3.</a:t>
            </a:r>
            <a:endParaRPr b="1" dirty="0">
              <a:solidFill>
                <a:schemeClr val="tx2">
                  <a:lumMod val="75000"/>
                </a:schemeClr>
              </a:solidFill>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2189763" y="155293"/>
            <a:ext cx="9143339" cy="1878031"/>
          </a:xfrm>
          <a:prstGeom prst="rect">
            <a:avLst/>
          </a:prstGeom>
        </p:spPr>
        <p:txBody>
          <a:bodyPr spcFirstLastPara="1" vert="horz" wrap="square" lIns="121900" tIns="121900" rIns="121900" bIns="121900" rtlCol="0" anchor="ctr" anchorCtr="0">
            <a:noAutofit/>
          </a:bodyPr>
          <a:lstStyle/>
          <a:p>
            <a:pPr algn="ctr"/>
            <a:r>
              <a:rPr lang="en" sz="4667" b="1" dirty="0">
                <a:solidFill>
                  <a:schemeClr val="tx2">
                    <a:lumMod val="75000"/>
                  </a:schemeClr>
                </a:solidFill>
                <a:latin typeface="Josefin Sans" pitchFamily="2" charset="0"/>
              </a:rPr>
              <a:t>Apps, Tools and Programming Languages We’ve Used</a:t>
            </a:r>
            <a:endParaRPr sz="4667" b="1" dirty="0">
              <a:solidFill>
                <a:schemeClr val="tx2">
                  <a:lumMod val="75000"/>
                </a:schemeClr>
              </a:solidFill>
              <a:latin typeface="Josefin Sans" pitchFamily="2" charset="0"/>
            </a:endParaRPr>
          </a:p>
        </p:txBody>
      </p:sp>
      <p:pic>
        <p:nvPicPr>
          <p:cNvPr id="496" name="Google Shape;496;p32"/>
          <p:cNvPicPr preferRelativeResize="0"/>
          <p:nvPr/>
        </p:nvPicPr>
        <p:blipFill>
          <a:blip r:embed="rId3">
            <a:alphaModFix/>
          </a:blip>
          <a:stretch>
            <a:fillRect/>
          </a:stretch>
        </p:blipFill>
        <p:spPr>
          <a:xfrm>
            <a:off x="3086712" y="3444024"/>
            <a:ext cx="1517552" cy="1499799"/>
          </a:xfrm>
          <a:prstGeom prst="rect">
            <a:avLst/>
          </a:prstGeom>
          <a:noFill/>
          <a:ln>
            <a:noFill/>
          </a:ln>
        </p:spPr>
      </p:pic>
      <p:pic>
        <p:nvPicPr>
          <p:cNvPr id="497" name="Google Shape;497;p32"/>
          <p:cNvPicPr preferRelativeResize="0"/>
          <p:nvPr/>
        </p:nvPicPr>
        <p:blipFill>
          <a:blip r:embed="rId4">
            <a:alphaModFix/>
          </a:blip>
          <a:stretch>
            <a:fillRect/>
          </a:stretch>
        </p:blipFill>
        <p:spPr>
          <a:xfrm>
            <a:off x="1591286" y="2033324"/>
            <a:ext cx="1726055" cy="1638021"/>
          </a:xfrm>
          <a:prstGeom prst="rect">
            <a:avLst/>
          </a:prstGeom>
          <a:noFill/>
          <a:ln>
            <a:noFill/>
          </a:ln>
        </p:spPr>
      </p:pic>
      <p:pic>
        <p:nvPicPr>
          <p:cNvPr id="499" name="Google Shape;499;p32"/>
          <p:cNvPicPr preferRelativeResize="0"/>
          <p:nvPr/>
        </p:nvPicPr>
        <p:blipFill>
          <a:blip r:embed="rId5">
            <a:alphaModFix/>
          </a:blip>
          <a:stretch>
            <a:fillRect/>
          </a:stretch>
        </p:blipFill>
        <p:spPr>
          <a:xfrm>
            <a:off x="4922956" y="2033324"/>
            <a:ext cx="1951600" cy="2029100"/>
          </a:xfrm>
          <a:prstGeom prst="rect">
            <a:avLst/>
          </a:prstGeom>
          <a:noFill/>
          <a:ln>
            <a:noFill/>
          </a:ln>
        </p:spPr>
      </p:pic>
      <p:pic>
        <p:nvPicPr>
          <p:cNvPr id="1026" name="Picture 2" descr="Excel 2013 Icon Png Download Excel 2013 Icon Png Download - Microsoft Excel  No Background - (700x700) Png Clipart Download">
            <a:extLst>
              <a:ext uri="{FF2B5EF4-FFF2-40B4-BE49-F238E27FC236}">
                <a16:creationId xmlns:a16="http://schemas.microsoft.com/office/drawing/2014/main" id="{17B1FC1F-2A39-4FE3-B871-DFC7CE298C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3115" y="4882047"/>
            <a:ext cx="1582399" cy="1499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JavaScript – Уикипедия">
            <a:extLst>
              <a:ext uri="{FF2B5EF4-FFF2-40B4-BE49-F238E27FC236}">
                <a16:creationId xmlns:a16="http://schemas.microsoft.com/office/drawing/2014/main" id="{91D8A471-0A3D-4644-948B-9CD01D5F46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0693" y="2060664"/>
            <a:ext cx="2020820" cy="2020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7C7CC84-3AFD-426B-97F9-5779D9B780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1856" y="4742472"/>
            <a:ext cx="1135101" cy="15910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 – Уикипедия">
            <a:extLst>
              <a:ext uri="{FF2B5EF4-FFF2-40B4-BE49-F238E27FC236}">
                <a16:creationId xmlns:a16="http://schemas.microsoft.com/office/drawing/2014/main" id="{319B37BC-8F7A-4CC7-9C5B-E74DF1AA54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6957" y="4742472"/>
            <a:ext cx="1591056" cy="15910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ypixel SkyBlock Wiki:Discord | Hypixel SkyBlock Wiki | Fandom">
            <a:extLst>
              <a:ext uri="{FF2B5EF4-FFF2-40B4-BE49-F238E27FC236}">
                <a16:creationId xmlns:a16="http://schemas.microsoft.com/office/drawing/2014/main" id="{679D9889-5E3F-4199-9B87-D2D513825F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4264" y="4411154"/>
            <a:ext cx="2479227" cy="20938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3"/>
          <p:cNvSpPr txBox="1">
            <a:spLocks noGrp="1"/>
          </p:cNvSpPr>
          <p:nvPr>
            <p:ph type="title"/>
          </p:nvPr>
        </p:nvSpPr>
        <p:spPr>
          <a:xfrm>
            <a:off x="201168" y="1674860"/>
            <a:ext cx="10419600" cy="2897140"/>
          </a:xfrm>
          <a:prstGeom prst="rect">
            <a:avLst/>
          </a:prstGeom>
        </p:spPr>
        <p:txBody>
          <a:bodyPr spcFirstLastPara="1" vert="horz" wrap="square" lIns="121900" tIns="121900" rIns="121900" bIns="121900" rtlCol="0" anchor="ctr" anchorCtr="0">
            <a:noAutofit/>
          </a:bodyPr>
          <a:lstStyle/>
          <a:p>
            <a:pPr algn="ctr"/>
            <a:r>
              <a:rPr lang="en" sz="10000" b="1" dirty="0">
                <a:solidFill>
                  <a:schemeClr val="tx2">
                    <a:lumMod val="75000"/>
                  </a:schemeClr>
                </a:solidFill>
                <a:latin typeface="Josefin Sans" pitchFamily="2" charset="0"/>
              </a:rPr>
              <a:t>Thank You For Your Attention!</a:t>
            </a:r>
            <a:endParaRPr sz="10000" b="1" dirty="0">
              <a:solidFill>
                <a:schemeClr val="tx2">
                  <a:lumMod val="75000"/>
                </a:schemeClr>
              </a:solidFill>
              <a:latin typeface="Josefin Sans" pitchFamily="2" charset="0"/>
            </a:endParaRPr>
          </a:p>
        </p:txBody>
      </p:sp>
      <p:sp>
        <p:nvSpPr>
          <p:cNvPr id="4" name="TextBox 3">
            <a:extLst>
              <a:ext uri="{FF2B5EF4-FFF2-40B4-BE49-F238E27FC236}">
                <a16:creationId xmlns:a16="http://schemas.microsoft.com/office/drawing/2014/main" id="{4C36F99F-264A-4DC4-B7B1-3267113C1171}"/>
              </a:ext>
            </a:extLst>
          </p:cNvPr>
          <p:cNvSpPr txBox="1"/>
          <p:nvPr/>
        </p:nvSpPr>
        <p:spPr>
          <a:xfrm>
            <a:off x="960767" y="4507992"/>
            <a:ext cx="6631708" cy="861774"/>
          </a:xfrm>
          <a:prstGeom prst="rect">
            <a:avLst/>
          </a:prstGeom>
          <a:noFill/>
        </p:spPr>
        <p:txBody>
          <a:bodyPr wrap="square">
            <a:spAutoFit/>
          </a:bodyPr>
          <a:lstStyle/>
          <a:p>
            <a:r>
              <a:rPr lang="en" sz="5000" b="1" dirty="0">
                <a:solidFill>
                  <a:schemeClr val="tx2">
                    <a:lumMod val="75000"/>
                  </a:schemeClr>
                </a:solidFill>
                <a:latin typeface="Josefin Sans" pitchFamily="2" charset="0"/>
              </a:rPr>
              <a:t>Now onto the site!</a:t>
            </a:r>
            <a:endParaRPr lang="bg-BG" sz="5000" b="1" dirty="0">
              <a:solidFill>
                <a:schemeClr val="tx2">
                  <a:lumMod val="75000"/>
                </a:schemeClr>
              </a:solidFill>
              <a:latin typeface="Bahnschrift" panose="020B0502040204020203" pitchFamily="34" charset="0"/>
            </a:endParaRPr>
          </a:p>
        </p:txBody>
      </p:sp>
    </p:spTree>
  </p:cSld>
  <p:clrMapOvr>
    <a:masterClrMapping/>
  </p:clrMapOvr>
  <p:transition spd="med">
    <p:pull/>
  </p:transition>
</p:sld>
</file>

<file path=ppt/theme/theme1.xml><?xml version="1.0" encoding="utf-8"?>
<a:theme xmlns:a="http://schemas.openxmlformats.org/drawingml/2006/main" name="Office Theme">
  <a:themeElements>
    <a:clrScheme name="Custom 2">
      <a:dk1>
        <a:srgbClr val="0070C0"/>
      </a:dk1>
      <a:lt1>
        <a:srgbClr val="EBF5F8"/>
      </a:lt1>
      <a:dk2>
        <a:srgbClr val="0070C0"/>
      </a:dk2>
      <a:lt2>
        <a:srgbClr val="00B050"/>
      </a:lt2>
      <a:accent1>
        <a:srgbClr val="0070C0"/>
      </a:accent1>
      <a:accent2>
        <a:srgbClr val="0070C0"/>
      </a:accent2>
      <a:accent3>
        <a:srgbClr val="005827"/>
      </a:accent3>
      <a:accent4>
        <a:srgbClr val="66A5BB"/>
      </a:accent4>
      <a:accent5>
        <a:srgbClr val="005827"/>
      </a:accent5>
      <a:accent6>
        <a:srgbClr val="005390"/>
      </a:accent6>
      <a:hlink>
        <a:srgbClr val="285E89"/>
      </a:hlink>
      <a:folHlink>
        <a:srgbClr val="00B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TotalTime>
  <Words>197</Words>
  <Application>Microsoft Office PowerPoint</Application>
  <PresentationFormat>Widescreen</PresentationFormat>
  <Paragraphs>22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vt:lpstr>
      <vt:lpstr>Calibri</vt:lpstr>
      <vt:lpstr>Calibri Light</vt:lpstr>
      <vt:lpstr>Josefin Sans</vt:lpstr>
      <vt:lpstr>Open Sans</vt:lpstr>
      <vt:lpstr>Office Theme</vt:lpstr>
      <vt:lpstr>Egyptian Currency</vt:lpstr>
      <vt:lpstr>Our Team</vt:lpstr>
      <vt:lpstr>Idea Of The Project</vt:lpstr>
      <vt:lpstr>Stages Of Progress</vt:lpstr>
      <vt:lpstr>Apps, Tools and Programming Languages We’ve Used</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Egyptian Currency</dc:title>
  <dc:creator>Nikolay Kolev</dc:creator>
  <cp:lastModifiedBy>Nikolay Kolev</cp:lastModifiedBy>
  <cp:revision>7</cp:revision>
  <dcterms:created xsi:type="dcterms:W3CDTF">2022-03-13T08:49:16Z</dcterms:created>
  <dcterms:modified xsi:type="dcterms:W3CDTF">2022-03-13T14:34:28Z</dcterms:modified>
</cp:coreProperties>
</file>