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Josefin Sans" pitchFamily="2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SemiBold" panose="020B07060308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2527149" y="4367365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7812289" y="3760467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226292" y="-6916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2301825" y="-81050"/>
            <a:ext cx="5472801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rot="10800000">
            <a:off x="3105740" y="-321877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 rot="-5400000">
            <a:off x="5094113" y="-67676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"/>
          <p:cNvSpPr/>
          <p:nvPr/>
        </p:nvSpPr>
        <p:spPr>
          <a:xfrm rot="10800000">
            <a:off x="1820973" y="3982367"/>
            <a:ext cx="5577954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4175688" y="4603443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/>
          <p:cNvSpPr/>
          <p:nvPr/>
        </p:nvSpPr>
        <p:spPr>
          <a:xfrm rot="5400000">
            <a:off x="3798057" y="394070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title" idx="2" hasCustomPrompt="1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15"/>
          <p:cNvSpPr txBox="1">
            <a:spLocks noGrp="1"/>
          </p:cNvSpPr>
          <p:nvPr>
            <p:ph type="subTitle" idx="1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title" idx="3" hasCustomPrompt="1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15"/>
          <p:cNvSpPr txBox="1">
            <a:spLocks noGrp="1"/>
          </p:cNvSpPr>
          <p:nvPr>
            <p:ph type="subTitle" idx="4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 idx="5" hasCustomPrompt="1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6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5"/>
          <p:cNvSpPr/>
          <p:nvPr/>
        </p:nvSpPr>
        <p:spPr>
          <a:xfrm rot="10800000" flipH="1">
            <a:off x="6626826" y="3797502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/>
          <p:nvPr/>
        </p:nvSpPr>
        <p:spPr>
          <a:xfrm rot="10800000" flipH="1">
            <a:off x="6287025" y="4590289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"/>
          <p:cNvSpPr/>
          <p:nvPr/>
        </p:nvSpPr>
        <p:spPr>
          <a:xfrm flipH="1">
            <a:off x="7496815" y="4087142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flipH="1">
            <a:off x="-249101" y="82083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 flipH="1">
            <a:off x="40728" y="-26426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10800000" flipH="1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 rot="10800000" flipH="1">
            <a:off x="-299025" y="-6351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10800000" flipH="1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rot="10800000" flipH="1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7" name="Google Shape;237;p16"/>
          <p:cNvSpPr/>
          <p:nvPr/>
        </p:nvSpPr>
        <p:spPr>
          <a:xfrm flipH="1">
            <a:off x="-141518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"/>
          <p:cNvSpPr/>
          <p:nvPr/>
        </p:nvSpPr>
        <p:spPr>
          <a:xfrm rot="10800000" flipH="1">
            <a:off x="-241297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"/>
          <p:cNvSpPr/>
          <p:nvPr/>
        </p:nvSpPr>
        <p:spPr>
          <a:xfrm rot="-10484947">
            <a:off x="-69791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"/>
          <p:cNvSpPr/>
          <p:nvPr/>
        </p:nvSpPr>
        <p:spPr>
          <a:xfrm rot="10800000" flipH="1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 rot="10800000" flipH="1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ubTitle" idx="1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2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3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4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9" name="Google Shape;249;p17"/>
          <p:cNvSpPr/>
          <p:nvPr/>
        </p:nvSpPr>
        <p:spPr>
          <a:xfrm rot="-10350985" flipH="1">
            <a:off x="6450155" y="-124771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7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7168769" y="-99365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"/>
          <p:cNvSpPr/>
          <p:nvPr/>
        </p:nvSpPr>
        <p:spPr>
          <a:xfrm rot="10800000" flipH="1">
            <a:off x="7678176" y="-210266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"/>
          <p:cNvSpPr/>
          <p:nvPr/>
        </p:nvSpPr>
        <p:spPr>
          <a:xfrm rot="10350985">
            <a:off x="-562292" y="-173408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flipH="1">
            <a:off x="-353582" y="-148002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 rot="10800000">
            <a:off x="-402608" y="-258904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5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8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1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2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3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4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5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ubTitle" idx="6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subTitle" idx="7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subTitle" idx="8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subTitle" idx="9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subTitle" idx="13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subTitle" idx="14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ubTitle" idx="15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5587299" y="-2095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 rot="10800000" flipH="1">
            <a:off x="6906325" y="-5251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/>
          <p:nvPr/>
        </p:nvSpPr>
        <p:spPr>
          <a:xfrm rot="-3279262">
            <a:off x="7901589" y="-9730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/>
          <p:nvPr/>
        </p:nvSpPr>
        <p:spPr>
          <a:xfrm flipH="1">
            <a:off x="-3333926" y="-2107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9"/>
          <p:cNvSpPr/>
          <p:nvPr/>
        </p:nvSpPr>
        <p:spPr>
          <a:xfrm rot="10800000">
            <a:off x="-142195" y="-5263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"/>
          <p:cNvSpPr/>
          <p:nvPr/>
        </p:nvSpPr>
        <p:spPr>
          <a:xfrm rot="3279262" flipH="1">
            <a:off x="-162965" y="-9742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"/>
          <p:cNvSpPr/>
          <p:nvPr/>
        </p:nvSpPr>
        <p:spPr>
          <a:xfrm rot="10800000" flipH="1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"/>
          <p:cNvSpPr/>
          <p:nvPr/>
        </p:nvSpPr>
        <p:spPr>
          <a:xfrm rot="10800000" flipH="1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"/>
          <p:cNvSpPr/>
          <p:nvPr/>
        </p:nvSpPr>
        <p:spPr>
          <a:xfrm rot="10800000" flipH="1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/>
          <p:nvPr/>
        </p:nvSpPr>
        <p:spPr>
          <a:xfrm rot="10800000" flipH="1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>
            <a:spLocks noGrp="1"/>
          </p:cNvSpPr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1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ubTitle" idx="2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subTitle" idx="3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4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5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subTitle" idx="6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subTitle" idx="7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7" name="Google Shape;317;p20"/>
          <p:cNvSpPr txBox="1">
            <a:spLocks noGrp="1"/>
          </p:cNvSpPr>
          <p:nvPr>
            <p:ph type="subTitle" idx="8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0"/>
          <p:cNvSpPr/>
          <p:nvPr/>
        </p:nvSpPr>
        <p:spPr>
          <a:xfrm rot="-5400000" flipH="1">
            <a:off x="-3096997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/>
          <p:nvPr/>
        </p:nvSpPr>
        <p:spPr>
          <a:xfrm rot="5400000">
            <a:off x="-1921300" y="309843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"/>
          <p:cNvSpPr/>
          <p:nvPr/>
        </p:nvSpPr>
        <p:spPr>
          <a:xfrm rot="147" flipH="1">
            <a:off x="-401896" y="3180097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"/>
          <p:cNvSpPr/>
          <p:nvPr/>
        </p:nvSpPr>
        <p:spPr>
          <a:xfrm rot="-5400000" flipH="1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/>
          <p:nvPr/>
        </p:nvSpPr>
        <p:spPr>
          <a:xfrm rot="-5400000" flipH="1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"/>
          <p:cNvSpPr/>
          <p:nvPr/>
        </p:nvSpPr>
        <p:spPr>
          <a:xfrm rot="-5400000" flipH="1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 rot="5400000" flipH="1">
            <a:off x="5330692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/>
          <p:nvPr/>
        </p:nvSpPr>
        <p:spPr>
          <a:xfrm rot="-5400000">
            <a:off x="6773240" y="98835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"/>
          <p:cNvSpPr/>
          <p:nvPr/>
        </p:nvSpPr>
        <p:spPr>
          <a:xfrm rot="-10799853" flipH="1">
            <a:off x="8120822" y="-9700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/>
          <p:nvPr/>
        </p:nvSpPr>
        <p:spPr>
          <a:xfrm rot="5400000" flipH="1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 rot="5400000" flipH="1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/>
          <p:nvPr/>
        </p:nvSpPr>
        <p:spPr>
          <a:xfrm rot="5400000" flipH="1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 rot="5400000" flipH="1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/>
          <p:nvPr/>
        </p:nvSpPr>
        <p:spPr>
          <a:xfrm rot="-5400000" flipH="1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subTitle" idx="1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1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 rot="-10667561">
            <a:off x="305871" y="43938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 rot="10800000">
            <a:off x="402459" y="43010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-272112" y="41566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7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1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2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3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4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subTitle" idx="5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6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subTitle" idx="7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8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2"/>
          <p:cNvSpPr/>
          <p:nvPr/>
        </p:nvSpPr>
        <p:spPr>
          <a:xfrm rot="-5532439" flipH="1">
            <a:off x="-2045052" y="2322174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 rot="-5400000" flipH="1">
            <a:off x="-832519" y="2826431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 rot="5400000" flipH="1">
            <a:off x="-551012" y="3638024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 rot="5400000" flipH="1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 rot="5400000" flipH="1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 rot="5400000" flipH="1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 rot="5400000" flipH="1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 rot="5267561" flipH="1">
            <a:off x="6370324" y="1912069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/>
          <p:nvPr/>
        </p:nvSpPr>
        <p:spPr>
          <a:xfrm rot="5400000" flipH="1">
            <a:off x="7582879" y="1222315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 rot="-5400000" flipH="1">
            <a:off x="7598103" y="388035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 rot="-5400000" flipH="1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 rot="-5400000" flipH="1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 rot="-5400000" flipH="1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 rot="-5400000" flipH="1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9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subTitle" idx="1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76" name="Google Shape;376;p23"/>
          <p:cNvSpPr txBox="1">
            <a:spLocks noGrp="1"/>
          </p:cNvSpPr>
          <p:nvPr>
            <p:ph type="subTitle" idx="2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subTitle" idx="3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4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3"/>
          <p:cNvSpPr txBox="1">
            <a:spLocks noGrp="1"/>
          </p:cNvSpPr>
          <p:nvPr>
            <p:ph type="subTitle" idx="5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80" name="Google Shape;380;p23"/>
          <p:cNvSpPr txBox="1">
            <a:spLocks noGrp="1"/>
          </p:cNvSpPr>
          <p:nvPr>
            <p:ph type="subTitle" idx="6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3"/>
          <p:cNvSpPr/>
          <p:nvPr/>
        </p:nvSpPr>
        <p:spPr>
          <a:xfrm rot="10800000">
            <a:off x="2531291" y="4235323"/>
            <a:ext cx="5428956" cy="1009852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 rot="5400000">
            <a:off x="3108924" y="2854084"/>
            <a:ext cx="1442280" cy="356381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10800000" flipH="1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10800000" flipH="1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10800000" flipH="1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10800000" flipH="1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rot="10800000" flipH="1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3"/>
          <p:cNvSpPr/>
          <p:nvPr/>
        </p:nvSpPr>
        <p:spPr>
          <a:xfrm rot="10800000" flipH="1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>
            <a:spLocks noGrp="1"/>
          </p:cNvSpPr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1"/>
          </p:nvPr>
        </p:nvSpPr>
        <p:spPr>
          <a:xfrm>
            <a:off x="5091350" y="3794700"/>
            <a:ext cx="22056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2"/>
          </p:nvPr>
        </p:nvSpPr>
        <p:spPr>
          <a:xfrm>
            <a:off x="4948200" y="4089750"/>
            <a:ext cx="24882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3"/>
          </p:nvPr>
        </p:nvSpPr>
        <p:spPr>
          <a:xfrm>
            <a:off x="1901200" y="379470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4"/>
          </p:nvPr>
        </p:nvSpPr>
        <p:spPr>
          <a:xfrm>
            <a:off x="1800500" y="4089750"/>
            <a:ext cx="22056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/>
          <p:nvPr/>
        </p:nvSpPr>
        <p:spPr>
          <a:xfrm rot="-5400000">
            <a:off x="-687297" y="596629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4"/>
          <p:cNvSpPr/>
          <p:nvPr/>
        </p:nvSpPr>
        <p:spPr>
          <a:xfrm rot="-5400000">
            <a:off x="-1281850" y="1134665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"/>
          <p:cNvSpPr/>
          <p:nvPr/>
        </p:nvSpPr>
        <p:spPr>
          <a:xfrm rot="5400000">
            <a:off x="-494883" y="20869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4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4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/>
          <p:nvPr/>
        </p:nvSpPr>
        <p:spPr>
          <a:xfrm rot="5400000">
            <a:off x="7087547" y="3261706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4"/>
          <p:cNvSpPr/>
          <p:nvPr/>
        </p:nvSpPr>
        <p:spPr>
          <a:xfrm rot="5400000">
            <a:off x="7632127" y="317011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4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4"/>
          <p:cNvSpPr/>
          <p:nvPr/>
        </p:nvSpPr>
        <p:spPr>
          <a:xfrm rot="-5400000">
            <a:off x="7715198" y="379368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4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4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subTitle" idx="1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5"/>
          <p:cNvSpPr txBox="1">
            <a:spLocks noGrp="1"/>
          </p:cNvSpPr>
          <p:nvPr>
            <p:ph type="subTitle" idx="2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25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5"/>
          <p:cNvSpPr/>
          <p:nvPr/>
        </p:nvSpPr>
        <p:spPr>
          <a:xfrm rot="-5538951">
            <a:off x="-2574537" y="1029968"/>
            <a:ext cx="6383009" cy="1326004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5"/>
          <p:cNvSpPr/>
          <p:nvPr/>
        </p:nvSpPr>
        <p:spPr>
          <a:xfrm rot="5400000" flipH="1">
            <a:off x="-1065756" y="2741763"/>
            <a:ext cx="3598025" cy="153733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5"/>
          <p:cNvSpPr/>
          <p:nvPr/>
        </p:nvSpPr>
        <p:spPr>
          <a:xfrm rot="5400000" flipH="1">
            <a:off x="-627512" y="3888154"/>
            <a:ext cx="2023800" cy="1071475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5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424" name="Google Shape;424;p25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5"/>
          <p:cNvSpPr/>
          <p:nvPr/>
        </p:nvSpPr>
        <p:spPr>
          <a:xfrm rot="10800000" flipH="1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 rot="10800000" flipH="1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5"/>
          <p:cNvSpPr/>
          <p:nvPr/>
        </p:nvSpPr>
        <p:spPr>
          <a:xfrm rot="10800000" flipH="1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"/>
          <p:cNvSpPr/>
          <p:nvPr/>
        </p:nvSpPr>
        <p:spPr>
          <a:xfrm rot="10800000" flipH="1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subTitle" idx="1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subTitle" idx="2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6" name="Google Shape;436;p26"/>
          <p:cNvSpPr/>
          <p:nvPr/>
        </p:nvSpPr>
        <p:spPr>
          <a:xfrm flipH="1">
            <a:off x="-178543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 rot="10800000" flipH="1">
            <a:off x="-278322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6"/>
          <p:cNvSpPr/>
          <p:nvPr/>
        </p:nvSpPr>
        <p:spPr>
          <a:xfrm rot="-10484947">
            <a:off x="-734940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6"/>
          <p:cNvSpPr/>
          <p:nvPr/>
        </p:nvSpPr>
        <p:spPr>
          <a:xfrm rot="10800000" flipH="1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6"/>
          <p:cNvSpPr/>
          <p:nvPr/>
        </p:nvSpPr>
        <p:spPr>
          <a:xfrm rot="10800000" flipH="1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6"/>
          <p:cNvSpPr/>
          <p:nvPr/>
        </p:nvSpPr>
        <p:spPr>
          <a:xfrm rot="10800000" flipH="1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5400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406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7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7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478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479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2631095" y="4430364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5365175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4874550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332175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540000" y="540000"/>
            <a:ext cx="35904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endParaRPr/>
          </a:p>
        </p:txBody>
      </p:sp>
      <p:sp>
        <p:nvSpPr>
          <p:cNvPr id="142" name="Google Shape;142;p10"/>
          <p:cNvSpPr/>
          <p:nvPr/>
        </p:nvSpPr>
        <p:spPr>
          <a:xfrm flipH="1">
            <a:off x="3426309" y="3056502"/>
            <a:ext cx="5986869" cy="212719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"/>
          <p:cNvSpPr/>
          <p:nvPr/>
        </p:nvSpPr>
        <p:spPr>
          <a:xfrm rot="10800000" flipH="1">
            <a:off x="5737690" y="3381530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"/>
          <p:cNvSpPr/>
          <p:nvPr/>
        </p:nvSpPr>
        <p:spPr>
          <a:xfrm rot="315040">
            <a:off x="7305814" y="4459737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8"/>
          <p:cNvSpPr txBox="1">
            <a:spLocks noGrp="1"/>
          </p:cNvSpPr>
          <p:nvPr>
            <p:ph type="ctrTitle"/>
          </p:nvPr>
        </p:nvSpPr>
        <p:spPr>
          <a:xfrm>
            <a:off x="-70200" y="6133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Coding Warriors</a:t>
            </a:r>
            <a:endParaRPr sz="6000" dirty="0"/>
          </a:p>
        </p:txBody>
      </p:sp>
      <p:sp>
        <p:nvSpPr>
          <p:cNvPr id="459" name="Google Shape;459;p28"/>
          <p:cNvSpPr txBox="1">
            <a:spLocks noGrp="1"/>
          </p:cNvSpPr>
          <p:nvPr>
            <p:ph type="subTitle" idx="1"/>
          </p:nvPr>
        </p:nvSpPr>
        <p:spPr>
          <a:xfrm>
            <a:off x="1785600" y="2571750"/>
            <a:ext cx="5162399" cy="147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Our C++ program about physics formulas and rules</a:t>
            </a:r>
            <a:endParaRPr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8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Our Team</a:t>
            </a:r>
            <a:endParaRPr sz="3900"/>
          </a:p>
        </p:txBody>
      </p:sp>
      <p:sp>
        <p:nvSpPr>
          <p:cNvPr id="465" name="Google Shape;465;p29"/>
          <p:cNvSpPr txBox="1">
            <a:spLocks noGrp="1"/>
          </p:cNvSpPr>
          <p:nvPr>
            <p:ph type="body" idx="1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 i="1"/>
              <a:t>Denis Kolev - Scrum Trainer</a:t>
            </a:r>
            <a:br>
              <a:rPr lang="en" sz="2900" b="1" i="1"/>
            </a:br>
            <a:r>
              <a:rPr lang="en" sz="2900" b="1" i="1"/>
              <a:t>Kliment Tenev - Q&amp;A Engineer</a:t>
            </a:r>
            <a:br>
              <a:rPr lang="en" sz="2900" b="1" i="1"/>
            </a:br>
            <a:r>
              <a:rPr lang="en" sz="2900" b="1" i="1"/>
              <a:t>Yusmen Osman - Backend Developer</a:t>
            </a:r>
            <a:br>
              <a:rPr lang="en" sz="2900" b="1" i="1"/>
            </a:br>
            <a:r>
              <a:rPr lang="en" sz="2900" b="1" i="1"/>
              <a:t>Alexander Baev - Backend Developer</a:t>
            </a:r>
            <a:endParaRPr sz="2900" b="1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184475" y="1922950"/>
            <a:ext cx="58005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Idea Of The Project</a:t>
            </a:r>
            <a:endParaRPr sz="4500"/>
          </a:p>
        </p:txBody>
      </p:sp>
      <p:sp>
        <p:nvSpPr>
          <p:cNvPr id="471" name="Google Shape;471;p30"/>
          <p:cNvSpPr txBox="1">
            <a:spLocks noGrp="1"/>
          </p:cNvSpPr>
          <p:nvPr>
            <p:ph type="subTitle" idx="1"/>
          </p:nvPr>
        </p:nvSpPr>
        <p:spPr>
          <a:xfrm>
            <a:off x="479050" y="2757125"/>
            <a:ext cx="4860000" cy="12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 is to make a useful C++ program that can help you when you are having trouble with physics formulas and rules and when you have to make certain calculations</a:t>
            </a:r>
            <a:endParaRPr/>
          </a:p>
        </p:txBody>
      </p:sp>
      <p:pic>
        <p:nvPicPr>
          <p:cNvPr id="472" name="Google Shape;472;p30"/>
          <p:cNvPicPr preferRelativeResize="0"/>
          <p:nvPr/>
        </p:nvPicPr>
        <p:blipFill rotWithShape="1">
          <a:blip r:embed="rId3">
            <a:alphaModFix/>
          </a:blip>
          <a:srcRect t="169" b="179"/>
          <a:stretch/>
        </p:blipFill>
        <p:spPr>
          <a:xfrm>
            <a:off x="5787375" y="696550"/>
            <a:ext cx="3873000" cy="3859500"/>
          </a:xfrm>
          <a:prstGeom prst="ellipse">
            <a:avLst/>
          </a:prstGeom>
          <a:noFill/>
          <a:ln>
            <a:noFill/>
          </a:ln>
          <a:effectLst>
            <a:outerShdw blurRad="57150" dist="19050" dir="756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2419200" y="332125"/>
            <a:ext cx="43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Stages Of Progress</a:t>
            </a:r>
            <a:endParaRPr/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Coming Up With An Idea</a:t>
            </a:r>
            <a:endParaRPr sz="2200"/>
          </a:p>
        </p:txBody>
      </p:sp>
      <p:sp>
        <p:nvSpPr>
          <p:cNvPr id="479" name="Google Shape;479;p31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Realizing The Idea</a:t>
            </a:r>
            <a:endParaRPr sz="2200"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2"/>
          </p:nvPr>
        </p:nvSpPr>
        <p:spPr>
          <a:xfrm>
            <a:off x="4789275" y="2188100"/>
            <a:ext cx="29961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the best idea we had and turned it into a C++ program</a:t>
            </a:r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subTitle" idx="4"/>
          </p:nvPr>
        </p:nvSpPr>
        <p:spPr>
          <a:xfrm>
            <a:off x="1106925" y="2188100"/>
            <a:ext cx="34683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started working we had to decide what the program was going to be about</a:t>
            </a:r>
            <a:endParaRPr/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5"/>
          </p:nvPr>
        </p:nvSpPr>
        <p:spPr>
          <a:xfrm>
            <a:off x="4372275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Checking For Errors</a:t>
            </a:r>
            <a:endParaRPr sz="2200"/>
          </a:p>
        </p:txBody>
      </p:sp>
      <p:sp>
        <p:nvSpPr>
          <p:cNvPr id="483" name="Google Shape;483;p31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went back and checked for any grammatical errors</a:t>
            </a:r>
            <a:endParaRPr/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7"/>
          </p:nvPr>
        </p:nvSpPr>
        <p:spPr>
          <a:xfrm>
            <a:off x="684800" y="3738625"/>
            <a:ext cx="418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sz="2200"/>
              <a:t>reating The Documentation</a:t>
            </a:r>
            <a:endParaRPr sz="2200"/>
          </a:p>
        </p:txBody>
      </p:sp>
      <p:sp>
        <p:nvSpPr>
          <p:cNvPr id="485" name="Google Shape;485;p31"/>
          <p:cNvSpPr txBox="1">
            <a:spLocks noGrp="1"/>
          </p:cNvSpPr>
          <p:nvPr>
            <p:ph type="subTitle" idx="8"/>
          </p:nvPr>
        </p:nvSpPr>
        <p:spPr>
          <a:xfrm>
            <a:off x="885549" y="4089975"/>
            <a:ext cx="3738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wrote down everything related to the final product and the process of making it</a:t>
            </a:r>
            <a:endParaRPr/>
          </a:p>
        </p:txBody>
      </p:sp>
      <p:sp>
        <p:nvSpPr>
          <p:cNvPr id="486" name="Google Shape;486;p31"/>
          <p:cNvSpPr txBox="1">
            <a:spLocks noGrp="1"/>
          </p:cNvSpPr>
          <p:nvPr>
            <p:ph type="title" idx="9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7" name="Google Shape;487;p31"/>
          <p:cNvSpPr txBox="1">
            <a:spLocks noGrp="1"/>
          </p:cNvSpPr>
          <p:nvPr>
            <p:ph type="title" idx="13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14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15"/>
          </p:nvPr>
        </p:nvSpPr>
        <p:spPr>
          <a:xfrm>
            <a:off x="577508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1457156" y="24799"/>
            <a:ext cx="6857504" cy="1832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Apps, Tools and Programming Languages We’ve Used</a:t>
            </a:r>
            <a:endParaRPr sz="3500" dirty="0"/>
          </a:p>
        </p:txBody>
      </p:sp>
      <p:pic>
        <p:nvPicPr>
          <p:cNvPr id="495" name="Google Shape;4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848" y="3286449"/>
            <a:ext cx="1372299" cy="15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275" y="2553904"/>
            <a:ext cx="1138164" cy="112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811" y="1552425"/>
            <a:ext cx="1294541" cy="1228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2"/>
          <p:cNvPicPr preferRelativeResize="0"/>
          <p:nvPr/>
        </p:nvPicPr>
        <p:blipFill rotWithShape="1">
          <a:blip r:embed="rId6">
            <a:alphaModFix/>
          </a:blip>
          <a:srcRect l="-3571" r="-4326" b="-7898"/>
          <a:stretch/>
        </p:blipFill>
        <p:spPr>
          <a:xfrm>
            <a:off x="5964850" y="1764625"/>
            <a:ext cx="1884025" cy="15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0147" y="1594504"/>
            <a:ext cx="1463700" cy="15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62663" y="3202625"/>
            <a:ext cx="2688399" cy="16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xcel 2013 Icon Png Download Excel 2013 Icon Png Download - Microsoft Excel  No Background - (700x700) Png Clipart Download">
            <a:extLst>
              <a:ext uri="{FF2B5EF4-FFF2-40B4-BE49-F238E27FC236}">
                <a16:creationId xmlns:a16="http://schemas.microsoft.com/office/drawing/2014/main" id="{17B1FC1F-2A39-4FE3-B871-DFC7CE29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83" y="3591075"/>
            <a:ext cx="1186799" cy="112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0" y="420600"/>
            <a:ext cx="7814700" cy="43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 You For Your Attention!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164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Open Sans</vt:lpstr>
      <vt:lpstr>Arial</vt:lpstr>
      <vt:lpstr>Open Sans SemiBold</vt:lpstr>
      <vt:lpstr>Josefin Sans</vt:lpstr>
      <vt:lpstr>Aquatic and Physical Therapy Center by Slidesgo</vt:lpstr>
      <vt:lpstr>Coding Warriors</vt:lpstr>
      <vt:lpstr>Our Team</vt:lpstr>
      <vt:lpstr>Idea Of The Project</vt:lpstr>
      <vt:lpstr>Stages Of Progress</vt:lpstr>
      <vt:lpstr>Apps, Tools and Programming Languages We’ve Used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Warriors</dc:title>
  <dc:creator>DENIS</dc:creator>
  <cp:lastModifiedBy>Nikolay Kolev</cp:lastModifiedBy>
  <cp:revision>2</cp:revision>
  <dcterms:modified xsi:type="dcterms:W3CDTF">2021-12-02T16:57:51Z</dcterms:modified>
</cp:coreProperties>
</file>