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2.4.2023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9631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The Boys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2B6A-4F7D-443A-93D1-E67070FDA510}"/>
              </a:ext>
            </a:extLst>
          </p:cNvPr>
          <p:cNvSpPr txBox="1"/>
          <p:nvPr/>
        </p:nvSpPr>
        <p:spPr>
          <a:xfrm>
            <a:off x="580644" y="4204454"/>
            <a:ext cx="743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Our C++ project about biology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1454056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Our Team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E4A5-5DF4-2D7E-A846-F68D1825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4" y="3132804"/>
            <a:ext cx="1552066" cy="1552066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19697-EF12-64EF-9282-E562C74AA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26" y="3132804"/>
            <a:ext cx="1552066" cy="1552066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07023-FA45-1C78-6F48-9C12C47D7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7" y="3132804"/>
            <a:ext cx="1552066" cy="1552066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17754-F261-29D9-5FD7-C4D671175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8" y="3132804"/>
            <a:ext cx="1552066" cy="1552066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E33915-D2DF-1FCF-FB95-DAF85567E1F7}"/>
              </a:ext>
            </a:extLst>
          </p:cNvPr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Mario Zlatev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34509-4D9F-BFFD-B368-702AC7CE4B2B}"/>
              </a:ext>
            </a:extLst>
          </p:cNvPr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Bozhidar Boyadzhiev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5CFA5A-A0E9-60FB-9255-BF51DEE78DB3}"/>
              </a:ext>
            </a:extLst>
          </p:cNvPr>
          <p:cNvSpPr txBox="1"/>
          <p:nvPr/>
        </p:nvSpPr>
        <p:spPr>
          <a:xfrm>
            <a:off x="4726512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Denis Kolev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Scrum Trainer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3645BF-5EAC-B04E-143D-C1FD2890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849" y="3132803"/>
            <a:ext cx="1552067" cy="1552067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F11152-C1C3-B833-001F-897A4274F14C}"/>
              </a:ext>
            </a:extLst>
          </p:cNvPr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Kliment Tenev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Designer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17116-725F-8EE3-B4F4-B34FD5A650F5}"/>
              </a:ext>
            </a:extLst>
          </p:cNvPr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Georgi Zhekov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87FDF1-DA33-F060-847B-C1CD2954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Realizing The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Coming Up With An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Checking For Errors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Creating The Documentation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60" y="4923200"/>
            <a:ext cx="1634737" cy="156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299" y="2532888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C7DB04-70CA-851C-86F8-69715CA7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61" y="4202062"/>
            <a:ext cx="1638020" cy="15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04" y="2650328"/>
            <a:ext cx="1638020" cy="16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++ - Wikipedia">
            <a:extLst>
              <a:ext uri="{FF2B5EF4-FFF2-40B4-BE49-F238E27FC236}">
                <a16:creationId xmlns:a16="http://schemas.microsoft.com/office/drawing/2014/main" id="{1E9466EB-D93D-69B7-1944-375EC7EB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86" y="2724724"/>
            <a:ext cx="1391336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aylib technologies">
            <a:extLst>
              <a:ext uri="{FF2B5EF4-FFF2-40B4-BE49-F238E27FC236}">
                <a16:creationId xmlns:a16="http://schemas.microsoft.com/office/drawing/2014/main" id="{01952E0E-5CB1-B1F3-117E-9447E8E2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17" y="4608792"/>
            <a:ext cx="1676813" cy="18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JSON - Wikipedia">
            <a:extLst>
              <a:ext uri="{FF2B5EF4-FFF2-40B4-BE49-F238E27FC236}">
                <a16:creationId xmlns:a16="http://schemas.microsoft.com/office/drawing/2014/main" id="{75D9C22B-14C4-9DFB-972C-7DBE2CA1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6" y="4796781"/>
            <a:ext cx="1634737" cy="16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game!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57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The Boys</vt:lpstr>
      <vt:lpstr>Our Team</vt:lpstr>
      <vt:lpstr>Idea Of The Project</vt:lpstr>
      <vt:lpstr>Stages Of Progress</vt:lpstr>
      <vt:lpstr>Apps, Tools and Programming Languages We’ve Used</vt:lpstr>
      <vt:lpstr>Now onto the game!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Nikolay Kolev</cp:lastModifiedBy>
  <cp:revision>8</cp:revision>
  <dcterms:created xsi:type="dcterms:W3CDTF">2022-03-13T08:49:16Z</dcterms:created>
  <dcterms:modified xsi:type="dcterms:W3CDTF">2023-04-02T20:03:44Z</dcterms:modified>
</cp:coreProperties>
</file>