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267" r:id="rId15"/>
    <p:sldId id="282" r:id="rId16"/>
    <p:sldId id="278" r:id="rId17"/>
    <p:sldId id="279" r:id="rId18"/>
    <p:sldId id="276" r:id="rId19"/>
    <p:sldId id="268" r:id="rId20"/>
    <p:sldId id="283" r:id="rId21"/>
    <p:sldId id="277" r:id="rId22"/>
    <p:sldId id="274" r:id="rId23"/>
    <p:sldId id="281" r:id="rId24"/>
    <p:sldId id="284" r:id="rId25"/>
    <p:sldId id="275" r:id="rId26"/>
    <p:sldId id="298" r:id="rId27"/>
    <p:sldId id="294" r:id="rId28"/>
    <p:sldId id="288" r:id="rId29"/>
    <p:sldId id="285" r:id="rId30"/>
    <p:sldId id="286" r:id="rId31"/>
    <p:sldId id="287" r:id="rId32"/>
    <p:sldId id="289" r:id="rId33"/>
    <p:sldId id="290" r:id="rId34"/>
    <p:sldId id="292" r:id="rId35"/>
    <p:sldId id="291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43250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898" y="6464773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2390105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917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Spark SQL</a:t>
            </a:r>
          </a:p>
          <a:p>
            <a:pPr lvl="1"/>
            <a:r>
              <a:rPr lang="en-US" dirty="0" smtClean="0"/>
              <a:t>Like Apache Hive – use SQL in Spark</a:t>
            </a:r>
          </a:p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</a:t>
            </a:r>
            <a:r>
              <a:rPr lang="en-US" smtClean="0"/>
              <a:t>in Spark</a:t>
            </a:r>
            <a:endParaRPr lang="en-US" dirty="0" smtClean="0"/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7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3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698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0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718509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8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6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pPr lvl="1"/>
            <a:r>
              <a:rPr lang="en-US" dirty="0" smtClean="0"/>
              <a:t>Solves the reliability problem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979</Words>
  <Application>Microsoft Macintosh PowerPoint</Application>
  <PresentationFormat>On-screen Show (4:3)</PresentationFormat>
  <Paragraphs>220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Cloud Computing and Big Data  Apache Spark and More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Apache Spark RDD objects</vt:lpstr>
      <vt:lpstr>Serialization</vt:lpstr>
      <vt:lpstr>Lambda syntax</vt:lpstr>
      <vt:lpstr>Lambda syntax in Python 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Spark packages</vt:lpstr>
      <vt:lpstr>Using Spark Packages</vt:lpstr>
      <vt:lpstr>Time for a lab!</vt:lpstr>
      <vt:lpstr>Locality</vt:lpstr>
      <vt:lpstr>Spark Extras</vt:lpstr>
      <vt:lpstr>Spark Extras</vt:lpstr>
      <vt:lpstr>SparkSQL</vt:lpstr>
      <vt:lpstr>Spark SQL example</vt:lpstr>
      <vt:lpstr>Spark MLlib</vt:lpstr>
      <vt:lpstr>MLlib example</vt:lpstr>
      <vt:lpstr>GraphX</vt:lpstr>
      <vt:lpstr>R</vt:lpstr>
      <vt:lpstr>SparkR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344</cp:revision>
  <dcterms:created xsi:type="dcterms:W3CDTF">2012-03-07T10:41:54Z</dcterms:created>
  <dcterms:modified xsi:type="dcterms:W3CDTF">2015-11-23T19:28:35Z</dcterms:modified>
</cp:coreProperties>
</file>