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More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Libraries and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bigger picture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smtClean="0"/>
              <a:t>Join/link/</a:t>
            </a:r>
            <a:r>
              <a:rPr lang="en-US" dirty="0" err="1" smtClean="0"/>
              <a:t>analyse</a:t>
            </a:r>
            <a:endParaRPr lang="en-US" dirty="0" smtClean="0"/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</a:t>
            </a:r>
            <a:r>
              <a:rPr lang="en-US" dirty="0" err="1" smtClean="0"/>
              <a:t>realtime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data/merging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109</Words>
  <Application>Microsoft Macintosh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Cloud Computing and Big Data  More Big Data</vt:lpstr>
      <vt:lpstr>Contents</vt:lpstr>
      <vt:lpstr>The bigger picture (part 1)</vt:lpstr>
      <vt:lpstr>Graphically</vt:lpstr>
      <vt:lpstr>How to choose the components?</vt:lpstr>
      <vt:lpstr>Collection / Queuing systems</vt:lpstr>
      <vt:lpstr>Processing pipelines</vt:lpstr>
      <vt:lpstr>Joining data/merging</vt:lpstr>
      <vt:lpstr>Visualisation</vt:lpstr>
      <vt:lpstr>Realtime vs Batch</vt:lpstr>
      <vt:lpstr>Stacks</vt:lpstr>
      <vt:lpstr>Machine Learning</vt:lpstr>
      <vt:lpstr>Machine Learning architecture</vt:lpstr>
      <vt:lpstr>Libraries and approaches</vt:lpstr>
      <vt:lpstr>Algorithms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351</cp:revision>
  <dcterms:created xsi:type="dcterms:W3CDTF">2012-03-07T10:41:54Z</dcterms:created>
  <dcterms:modified xsi:type="dcterms:W3CDTF">2015-11-23T19:27:00Z</dcterms:modified>
</cp:coreProperties>
</file>