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5" r:id="rId5"/>
    <p:sldId id="261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7" r:id="rId19"/>
    <p:sldId id="278" r:id="rId20"/>
    <p:sldId id="27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Compute - </a:t>
            </a:r>
            <a:r>
              <a:rPr lang="en-US" sz="1600" i="1" dirty="0" smtClean="0"/>
              <a:t>Nova</a:t>
            </a:r>
          </a:p>
          <a:p>
            <a:r>
              <a:rPr lang="en-US" sz="1600" dirty="0" smtClean="0"/>
              <a:t>Networking - </a:t>
            </a:r>
            <a:r>
              <a:rPr lang="en-US" sz="1600" dirty="0"/>
              <a:t> </a:t>
            </a:r>
            <a:r>
              <a:rPr lang="en-US" sz="1600" i="1" dirty="0"/>
              <a:t>Neutron</a:t>
            </a:r>
            <a:r>
              <a:rPr lang="en-US" sz="1600" dirty="0"/>
              <a:t> (formerly Quantum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Block Storage – </a:t>
            </a:r>
            <a:r>
              <a:rPr lang="en-US" sz="1600" i="1" dirty="0" smtClean="0"/>
              <a:t>Cinder</a:t>
            </a:r>
          </a:p>
          <a:p>
            <a:r>
              <a:rPr lang="en-US" sz="1600" dirty="0" smtClean="0"/>
              <a:t>Object Storage – </a:t>
            </a:r>
            <a:r>
              <a:rPr lang="en-US" sz="1600" i="1" dirty="0" smtClean="0"/>
              <a:t>Swift</a:t>
            </a:r>
          </a:p>
          <a:p>
            <a:r>
              <a:rPr lang="en-US" sz="1600" dirty="0" smtClean="0"/>
              <a:t>Image Service – </a:t>
            </a:r>
            <a:r>
              <a:rPr lang="en-US" sz="1600" i="1" dirty="0" smtClean="0"/>
              <a:t>Glance</a:t>
            </a:r>
          </a:p>
          <a:p>
            <a:r>
              <a:rPr lang="en-US" sz="1600" dirty="0" smtClean="0"/>
              <a:t>Identity Service - </a:t>
            </a:r>
            <a:r>
              <a:rPr lang="en-US" sz="1600" i="1" dirty="0" smtClean="0"/>
              <a:t>Keystone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07E-94DD-D34E-A9CB-F7E79C30F7B9}" type="datetime1">
              <a:rPr lang="en-US" smtClean="0"/>
              <a:t>10/11/15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EE7-CF0A-0E41-8413-174CF43B1E87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8" y="1417638"/>
            <a:ext cx="2997408" cy="1282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198202"/>
            <a:ext cx="8013700" cy="33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Platform-as-a-Service</a:t>
            </a:r>
            <a:br>
              <a:rPr lang="en-US" dirty="0" smtClean="0"/>
            </a:b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is about provisioning </a:t>
            </a:r>
          </a:p>
          <a:p>
            <a:pPr lvl="1"/>
            <a:r>
              <a:rPr lang="en-US" dirty="0" smtClean="0"/>
              <a:t>machines, disk, network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is about provisioning services for developers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Spark, JEE containers</a:t>
            </a:r>
          </a:p>
          <a:p>
            <a:pPr lvl="1"/>
            <a:r>
              <a:rPr lang="en-US" dirty="0" smtClean="0"/>
              <a:t>Databases, Queues, Pub/Sub</a:t>
            </a:r>
          </a:p>
          <a:p>
            <a:pPr lvl="1"/>
            <a:r>
              <a:rPr lang="en-US" dirty="0" smtClean="0"/>
              <a:t>Cache, Email services, Notifications</a:t>
            </a:r>
          </a:p>
          <a:p>
            <a:r>
              <a:rPr lang="en-US" dirty="0" smtClean="0"/>
              <a:t>Sort of </a:t>
            </a:r>
            <a:r>
              <a:rPr lang="en-US" dirty="0" err="1" smtClean="0"/>
              <a:t>SaaS</a:t>
            </a:r>
            <a:r>
              <a:rPr lang="en-US" dirty="0" smtClean="0"/>
              <a:t>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AWS is becoming a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RDS (Database),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(</a:t>
            </a:r>
            <a:r>
              <a:rPr lang="en-US" dirty="0" err="1" smtClean="0"/>
              <a:t>memcache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smtClean="0"/>
              <a:t>Elastic Beanstalk (deployment as a service)</a:t>
            </a:r>
          </a:p>
          <a:p>
            <a:pPr lvl="1"/>
            <a:r>
              <a:rPr lang="en-US" dirty="0" smtClean="0"/>
              <a:t>Simple Notification Service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err="1" smtClean="0"/>
              <a:t>CloudSearch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73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err="1" smtClean="0"/>
              <a:t>Force.com</a:t>
            </a:r>
            <a:r>
              <a:rPr lang="en-US" dirty="0" smtClean="0"/>
              <a:t> App Cloud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WSO2 Cloud</a:t>
            </a:r>
          </a:p>
          <a:p>
            <a:r>
              <a:rPr lang="en-US" dirty="0" err="1" smtClean="0"/>
              <a:t>EngineYard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06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CloudFoundry</a:t>
            </a:r>
            <a:endParaRPr lang="en-US" dirty="0" smtClean="0"/>
          </a:p>
          <a:p>
            <a:pPr lvl="1"/>
            <a:r>
              <a:rPr lang="en-US" dirty="0" smtClean="0"/>
              <a:t>The market leader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5" y="1218663"/>
            <a:ext cx="7585836" cy="48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and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be covered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0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Amazon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interact</a:t>
            </a:r>
          </a:p>
          <a:p>
            <a:pPr lvl="1"/>
            <a:r>
              <a:rPr lang="en-US" dirty="0" smtClean="0"/>
              <a:t>Amazon Dashboard (web)</a:t>
            </a:r>
          </a:p>
          <a:p>
            <a:pPr lvl="1"/>
            <a:r>
              <a:rPr lang="en-US" dirty="0" smtClean="0"/>
              <a:t>APIs and Command-Line</a:t>
            </a:r>
          </a:p>
          <a:p>
            <a:pPr lvl="1"/>
            <a:r>
              <a:rPr lang="en-US" dirty="0" smtClean="0"/>
              <a:t>Third-party tools</a:t>
            </a:r>
          </a:p>
          <a:p>
            <a:pPr lvl="2"/>
            <a:r>
              <a:rPr lang="en-US" dirty="0" err="1" smtClean="0"/>
              <a:t>ElasticFox</a:t>
            </a:r>
            <a:r>
              <a:rPr lang="en-US" dirty="0" smtClean="0"/>
              <a:t>, </a:t>
            </a:r>
            <a:r>
              <a:rPr lang="en-US" dirty="0" err="1" smtClean="0"/>
              <a:t>HybridFox</a:t>
            </a:r>
            <a:endParaRPr lang="en-US" dirty="0" smtClean="0"/>
          </a:p>
          <a:p>
            <a:pPr lvl="2"/>
            <a:r>
              <a:rPr lang="en-US" dirty="0" err="1" smtClean="0"/>
              <a:t>Scalr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Tools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 providers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providers</a:t>
            </a:r>
          </a:p>
          <a:p>
            <a:r>
              <a:rPr lang="en-US" dirty="0" smtClean="0"/>
              <a:t>Working with AWS / EC2</a:t>
            </a:r>
          </a:p>
          <a:p>
            <a:r>
              <a:rPr lang="en-US" smtClean="0"/>
              <a:t>Now to do a lab!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offered 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, </a:t>
            </a:r>
            <a:r>
              <a:rPr lang="en-US" dirty="0" err="1" smtClean="0"/>
              <a:t>Quickbooks</a:t>
            </a:r>
            <a:r>
              <a:rPr lang="en-US" dirty="0" smtClean="0"/>
              <a:t> Online, Gmail, </a:t>
            </a:r>
            <a:r>
              <a:rPr lang="en-US" dirty="0" err="1" smtClean="0"/>
              <a:t>Gdrive</a:t>
            </a:r>
            <a:r>
              <a:rPr lang="en-US" dirty="0" smtClean="0"/>
              <a:t>, Office 365,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Infrastructure-as-a-Service</a:t>
            </a:r>
          </a:p>
          <a:p>
            <a:pPr lvl="1"/>
            <a:r>
              <a:rPr lang="en-US" dirty="0" smtClean="0"/>
              <a:t>CPUs, Memory, Disk, Networks, Firewalls,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Amazon AWS, </a:t>
            </a:r>
            <a:r>
              <a:rPr lang="en-US" dirty="0" err="1" smtClean="0"/>
              <a:t>Joyent</a:t>
            </a:r>
            <a:r>
              <a:rPr lang="en-US" dirty="0" smtClean="0"/>
              <a:t>, Microsoft Azure, IBM </a:t>
            </a:r>
            <a:r>
              <a:rPr lang="en-US" dirty="0" err="1" smtClean="0"/>
              <a:t>Softlayer</a:t>
            </a:r>
            <a:r>
              <a:rPr lang="en-US" dirty="0" smtClean="0"/>
              <a:t>, Rackspace, Google Compute Engine</a:t>
            </a:r>
          </a:p>
          <a:p>
            <a:r>
              <a:rPr lang="en-US" dirty="0" smtClean="0"/>
              <a:t>Platform-as-a-Service</a:t>
            </a:r>
          </a:p>
          <a:p>
            <a:pPr lvl="1"/>
            <a:r>
              <a:rPr lang="en-US" dirty="0" smtClean="0"/>
              <a:t>Somewhere between!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18"/>
            <a:ext cx="9144000" cy="5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1188" y="3021930"/>
            <a:ext cx="8281987" cy="1366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latin typeface="Montserrat"/>
                <a:cs typeface="Montserrat"/>
              </a:rPr>
              <a:t>Platform as a Service</a:t>
            </a:r>
            <a:endParaRPr lang="en-US" sz="2800" dirty="0">
              <a:latin typeface="Montserrat"/>
              <a:cs typeface="Montserrat"/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ＭＳ Ｐゴシック" charset="0"/>
              </a:rPr>
              <a:t>IaaS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PaaS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SaaS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6518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ECC0BAE-1AA5-E54A-9938-47BD2113E9AD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6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188" y="1366168"/>
            <a:ext cx="8281987" cy="151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Software as a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188" y="4533230"/>
            <a:ext cx="8281987" cy="1512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Infrastructure as a Service</a:t>
            </a:r>
          </a:p>
        </p:txBody>
      </p:sp>
      <p:sp>
        <p:nvSpPr>
          <p:cNvPr id="7" name="Up Arrow 6"/>
          <p:cNvSpPr/>
          <p:nvPr/>
        </p:nvSpPr>
        <p:spPr>
          <a:xfrm>
            <a:off x="611188" y="3021930"/>
            <a:ext cx="1885950" cy="1295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Montserrat"/>
                <a:cs typeface="Montserrat"/>
              </a:rPr>
              <a:t>Dev</a:t>
            </a:r>
            <a:r>
              <a:rPr lang="en-US" dirty="0">
                <a:latin typeface="Montserrat"/>
                <a:cs typeface="Montserrat"/>
              </a:rPr>
              <a:t> Ops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761163" y="3021930"/>
            <a:ext cx="2293937" cy="1295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ontserrat"/>
                <a:cs typeface="Montserrat"/>
              </a:rPr>
              <a:t>Custom-</a:t>
            </a:r>
            <a:r>
              <a:rPr lang="en-US" sz="1600" dirty="0" err="1">
                <a:latin typeface="Montserrat"/>
                <a:cs typeface="Montserrat"/>
              </a:rPr>
              <a:t>ization</a:t>
            </a:r>
            <a:endParaRPr lang="en-US" sz="160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815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Infrastructure-as-a-Service options:</a:t>
            </a:r>
          </a:p>
          <a:p>
            <a:pPr lvl="1"/>
            <a:r>
              <a:rPr lang="en-US" dirty="0" smtClean="0"/>
              <a:t>Amazon AWS (largest market share)</a:t>
            </a:r>
          </a:p>
          <a:p>
            <a:pPr lvl="1"/>
            <a:r>
              <a:rPr lang="en-US" dirty="0" smtClean="0"/>
              <a:t>Google GCE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Joyent</a:t>
            </a:r>
            <a:endParaRPr lang="en-US" dirty="0" smtClean="0"/>
          </a:p>
          <a:p>
            <a:pPr lvl="1"/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Gartner’s view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65" y="968256"/>
            <a:ext cx="4997332" cy="5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HP Enterprise Eucalyptus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/ </a:t>
            </a:r>
            <a:r>
              <a:rPr lang="en-US" dirty="0" err="1" smtClean="0"/>
              <a:t>vCloud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CloudStack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439</Words>
  <Application>Microsoft Macintosh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Cloud Computing and Big Data  Using Cloud Services</vt:lpstr>
      <vt:lpstr>Contents</vt:lpstr>
      <vt:lpstr>Capabilities offered as-a-Service</vt:lpstr>
      <vt:lpstr>PowerPoint Presentation</vt:lpstr>
      <vt:lpstr>Infrastructure-as-a-Service</vt:lpstr>
      <vt:lpstr>IaaS, PaaS, SaaS</vt:lpstr>
      <vt:lpstr>Public IaaS</vt:lpstr>
      <vt:lpstr>Gartner’s view  </vt:lpstr>
      <vt:lpstr>Private IaaS</vt:lpstr>
      <vt:lpstr>OpenStack</vt:lpstr>
      <vt:lpstr>EC2 / AWS main functions</vt:lpstr>
      <vt:lpstr>Platform-as-a-Service PaaS</vt:lpstr>
      <vt:lpstr>Public PaaS options</vt:lpstr>
      <vt:lpstr>Other Public PaaS options</vt:lpstr>
      <vt:lpstr>Private PaaS options</vt:lpstr>
      <vt:lpstr>Platform as a Service model</vt:lpstr>
      <vt:lpstr>PaaS and Containers</vt:lpstr>
      <vt:lpstr>Back to Amazon AWS</vt:lpstr>
      <vt:lpstr>Amazon EC2 Dashboard</vt:lpstr>
      <vt:lpstr>Amazon EC2 demo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294</cp:revision>
  <dcterms:created xsi:type="dcterms:W3CDTF">2012-03-07T10:41:54Z</dcterms:created>
  <dcterms:modified xsi:type="dcterms:W3CDTF">2015-11-10T09:51:26Z</dcterms:modified>
</cp:coreProperties>
</file>