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25/08/15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</a:t>
            </a:r>
            <a:r>
              <a:rPr lang="en-US" sz="1000" dirty="0" smtClean="0">
                <a:latin typeface="Montserrat"/>
              </a:rPr>
              <a:t>2015. </a:t>
            </a:r>
            <a:r>
              <a:rPr lang="en-US" sz="1000" dirty="0" smtClean="0">
                <a:latin typeface="Montserrat"/>
              </a:rPr>
              <a:t> </a:t>
            </a:r>
            <a:r>
              <a:rPr lang="en-US" sz="1000" dirty="0" smtClean="0">
                <a:latin typeface="Montserrat"/>
              </a:rPr>
              <a:t>Licensed </a:t>
            </a:r>
            <a:r>
              <a:rPr lang="en-US" sz="1000" dirty="0" smtClean="0">
                <a:latin typeface="Montserrat"/>
              </a:rPr>
              <a:t>under the Creative Commons </a:t>
            </a:r>
            <a:r>
              <a:rPr lang="en-US" sz="1000" dirty="0" smtClean="0">
                <a:latin typeface="Montserrat"/>
              </a:rPr>
              <a:t>4.0 </a:t>
            </a:r>
            <a:r>
              <a:rPr lang="en-US" sz="1000" dirty="0" smtClean="0">
                <a:latin typeface="Montserrat"/>
              </a:rPr>
              <a:t>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</a:t>
            </a:r>
            <a:r>
              <a:rPr lang="en-US" sz="1000" dirty="0" smtClean="0">
                <a:latin typeface="Montserrat"/>
                <a:hlinkClick r:id="rId13"/>
              </a:rPr>
              <a:t>/4.0</a:t>
            </a:r>
            <a:r>
              <a:rPr lang="en-US" sz="1000" dirty="0" smtClean="0">
                <a:latin typeface="Montserrat"/>
                <a:hlinkClick r:id="rId13"/>
              </a:rPr>
              <a:t>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clo/issues/new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 (CLO)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first running of this course</a:t>
            </a:r>
          </a:p>
          <a:p>
            <a:r>
              <a:rPr lang="en-US" dirty="0" smtClean="0"/>
              <a:t>Please take that into consideration:</a:t>
            </a:r>
          </a:p>
          <a:p>
            <a:pPr lvl="1"/>
            <a:r>
              <a:rPr lang="en-US" dirty="0" smtClean="0"/>
              <a:t>There will be bugs!</a:t>
            </a:r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https://github.com/pzfreo/ox-clo/issues/</a:t>
            </a:r>
            <a:r>
              <a:rPr lang="en-US" dirty="0" smtClean="0">
                <a:hlinkClick r:id="rId2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 (2005-2015)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Teaches </a:t>
            </a:r>
            <a:r>
              <a:rPr lang="en-US" sz="2000" smtClean="0">
                <a:ea typeface="ヒラギノ角ゴ ProN W3" charset="0"/>
                <a:cs typeface="ヒラギノ角ゴ ProN W3" charset="0"/>
              </a:rPr>
              <a:t>SOA module</a:t>
            </a: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Part time PhD student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Plays the tin whistle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97178"/>
              </p:ext>
            </p:extLst>
          </p:nvPr>
        </p:nvGraphicFramePr>
        <p:xfrm>
          <a:off x="457646" y="1172857"/>
          <a:ext cx="8063510" cy="3720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6545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Principles of Cloud Computing and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Theoretical background and origins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Practical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Guide!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  <a:endParaRPr lang="en-US" sz="2400" b="1" dirty="0" smtClean="0"/>
          </a:p>
          <a:p>
            <a:pPr eaLnBrk="1" hangingPunct="1">
              <a:defRPr/>
            </a:pPr>
            <a:r>
              <a:rPr lang="en-US" sz="2400" b="1" dirty="0" smtClean="0"/>
              <a:t>SQL </a:t>
            </a:r>
            <a:r>
              <a:rPr lang="en-US" sz="2400" dirty="0" smtClean="0"/>
              <a:t>and data manipulation</a:t>
            </a:r>
          </a:p>
          <a:p>
            <a:pPr eaLnBrk="1" hangingPunct="1">
              <a:defRPr/>
            </a:pPr>
            <a:r>
              <a:rPr lang="en-US" sz="2400" b="1" dirty="0" smtClean="0"/>
              <a:t>Understanding</a:t>
            </a:r>
            <a:r>
              <a:rPr lang="en-US" sz="2400" dirty="0" smtClean="0"/>
              <a:t> of networking, servers and distributed computing </a:t>
            </a:r>
            <a:endParaRPr lang="en-US" sz="2400" b="1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Origins and Background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Using Cloud Services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Map Reduce and other big data algorithms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Cloud Computing Theory</a:t>
            </a:r>
          </a:p>
          <a:p>
            <a:pPr eaLnBrk="1" hangingPunct="1"/>
            <a:r>
              <a:rPr lang="en-US" sz="2800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 and scalable storage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Case studies</a:t>
            </a:r>
          </a:p>
          <a:p>
            <a:r>
              <a:rPr lang="en-US" sz="2800" dirty="0">
                <a:ea typeface="ヒラギノ角ゴ ProN W3" charset="0"/>
                <a:cs typeface="ヒラギノ角ゴ ProN W3" charset="0"/>
              </a:rPr>
              <a:t>Open Source big data and cloud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systems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Emerging cloud technologies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Cloud Computing Security</a:t>
            </a:r>
            <a:endParaRPr lang="en-US" sz="2800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TBD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Objects (OOR, OOD, OOP, DPA, SPL)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Formal techniques (SEM, SDE)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Concurrency (CDS, ACT, MOB)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Security (SPR, SRO, DES, NES)</a:t>
            </a: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Please keep mobile phones silent or better still turned off</a:t>
            </a: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320</Words>
  <Application>Microsoft Macintosh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Cloud Computing and Big Data (CLO)</vt:lpstr>
      <vt:lpstr>Introduction</vt:lpstr>
      <vt:lpstr>Aims</vt:lpstr>
      <vt:lpstr>Pre-requisites</vt:lpstr>
      <vt:lpstr>Contents</vt:lpstr>
      <vt:lpstr>Practicals</vt:lpstr>
      <vt:lpstr>Connections</vt:lpstr>
      <vt:lpstr>Resources </vt:lpstr>
      <vt:lpstr>Rules of Engagement</vt:lpstr>
      <vt:lpstr>First Run!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240</cp:revision>
  <dcterms:created xsi:type="dcterms:W3CDTF">2012-03-07T10:41:54Z</dcterms:created>
  <dcterms:modified xsi:type="dcterms:W3CDTF">2015-08-25T15:31:22Z</dcterms:modified>
</cp:coreProperties>
</file>