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5" r:id="rId13"/>
    <p:sldId id="307" r:id="rId14"/>
    <p:sldId id="306" r:id="rId15"/>
    <p:sldId id="304" r:id="rId16"/>
    <p:sldId id="308" r:id="rId17"/>
    <p:sldId id="310" r:id="rId18"/>
    <p:sldId id="309" r:id="rId19"/>
    <p:sldId id="311" r:id="rId20"/>
    <p:sldId id="312" r:id="rId21"/>
    <p:sldId id="313" r:id="rId22"/>
    <p:sldId id="314" r:id="rId23"/>
    <p:sldId id="315" r:id="rId24"/>
    <p:sldId id="317" r:id="rId25"/>
    <p:sldId id="316" r:id="rId26"/>
    <p:sldId id="29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6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26465D-9BEF-7F4C-B100-070D37E65961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0459E51C-2997-F443-B556-F38280A70549}">
      <dgm:prSet phldrT="[Text]"/>
      <dgm:spPr/>
      <dgm:t>
        <a:bodyPr/>
        <a:lstStyle/>
        <a:p>
          <a:r>
            <a:rPr lang="en-US" dirty="0" err="1" smtClean="0"/>
            <a:t>Labelled</a:t>
          </a:r>
          <a:r>
            <a:rPr lang="en-US" dirty="0" smtClean="0"/>
            <a:t> Data </a:t>
          </a:r>
          <a:endParaRPr lang="en-US" dirty="0"/>
        </a:p>
      </dgm:t>
    </dgm:pt>
    <dgm:pt modelId="{1CAAA352-AB42-2740-B189-8804D59BB123}" type="parTrans" cxnId="{A7D7FB61-AE3A-BB4D-89C9-0B64F258E1D6}">
      <dgm:prSet/>
      <dgm:spPr/>
      <dgm:t>
        <a:bodyPr/>
        <a:lstStyle/>
        <a:p>
          <a:endParaRPr lang="en-US"/>
        </a:p>
      </dgm:t>
    </dgm:pt>
    <dgm:pt modelId="{1BFDDF49-515D-CE47-AF1D-8EDB9C2D5A1A}" type="sibTrans" cxnId="{A7D7FB61-AE3A-BB4D-89C9-0B64F258E1D6}">
      <dgm:prSet/>
      <dgm:spPr/>
      <dgm:t>
        <a:bodyPr/>
        <a:lstStyle/>
        <a:p>
          <a:endParaRPr lang="en-US"/>
        </a:p>
      </dgm:t>
    </dgm:pt>
    <dgm:pt modelId="{B5D6EAF5-FB22-1847-9AF4-55D3B644971D}">
      <dgm:prSet phldrT="[Text]"/>
      <dgm:spPr/>
      <dgm:t>
        <a:bodyPr/>
        <a:lstStyle/>
        <a:p>
          <a:r>
            <a:rPr lang="en-US" dirty="0" smtClean="0"/>
            <a:t>Extraction of features</a:t>
          </a:r>
          <a:endParaRPr lang="en-US" dirty="0"/>
        </a:p>
      </dgm:t>
    </dgm:pt>
    <dgm:pt modelId="{14B43700-65BA-6E4E-82D3-064500DB71F9}" type="parTrans" cxnId="{02FD8D6E-41E2-8F4E-AAB6-1C1AFE8C8B62}">
      <dgm:prSet/>
      <dgm:spPr/>
      <dgm:t>
        <a:bodyPr/>
        <a:lstStyle/>
        <a:p>
          <a:endParaRPr lang="en-US"/>
        </a:p>
      </dgm:t>
    </dgm:pt>
    <dgm:pt modelId="{241A8586-FF28-DF4F-A981-FD8B04B8765C}" type="sibTrans" cxnId="{02FD8D6E-41E2-8F4E-AAB6-1C1AFE8C8B62}">
      <dgm:prSet/>
      <dgm:spPr/>
      <dgm:t>
        <a:bodyPr/>
        <a:lstStyle/>
        <a:p>
          <a:endParaRPr lang="en-US"/>
        </a:p>
      </dgm:t>
    </dgm:pt>
    <dgm:pt modelId="{F8B072C1-2574-9445-9E29-381A715645AC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74432AF3-7F94-024F-8B23-FEE41C331534}" type="parTrans" cxnId="{4164D124-A334-F44A-927C-D313BFA93ED5}">
      <dgm:prSet/>
      <dgm:spPr/>
      <dgm:t>
        <a:bodyPr/>
        <a:lstStyle/>
        <a:p>
          <a:endParaRPr lang="en-US"/>
        </a:p>
      </dgm:t>
    </dgm:pt>
    <dgm:pt modelId="{955B9A12-84AB-2E4C-B1CB-F09C1BC51293}" type="sibTrans" cxnId="{4164D124-A334-F44A-927C-D313BFA93ED5}">
      <dgm:prSet/>
      <dgm:spPr/>
      <dgm:t>
        <a:bodyPr/>
        <a:lstStyle/>
        <a:p>
          <a:endParaRPr lang="en-US"/>
        </a:p>
      </dgm:t>
    </dgm:pt>
    <dgm:pt modelId="{5C72AEEC-F840-E44E-8949-ACA4C22B2AAE}">
      <dgm:prSet phldrT="[Text]"/>
      <dgm:spPr/>
      <dgm:t>
        <a:bodyPr/>
        <a:lstStyle/>
        <a:p>
          <a:r>
            <a:rPr lang="en-US" dirty="0" smtClean="0"/>
            <a:t>Learning</a:t>
          </a:r>
          <a:endParaRPr lang="en-US" dirty="0"/>
        </a:p>
      </dgm:t>
    </dgm:pt>
    <dgm:pt modelId="{764DCEBD-F310-6346-AC80-F33C5FD4135B}" type="parTrans" cxnId="{19181CFA-24A4-DA41-95D3-3F1E18DEAC1C}">
      <dgm:prSet/>
      <dgm:spPr/>
      <dgm:t>
        <a:bodyPr/>
        <a:lstStyle/>
        <a:p>
          <a:endParaRPr lang="en-US"/>
        </a:p>
      </dgm:t>
    </dgm:pt>
    <dgm:pt modelId="{F580897B-D632-9144-B8B8-E0D3513AF017}" type="sibTrans" cxnId="{19181CFA-24A4-DA41-95D3-3F1E18DEAC1C}">
      <dgm:prSet/>
      <dgm:spPr/>
      <dgm:t>
        <a:bodyPr/>
        <a:lstStyle/>
        <a:p>
          <a:endParaRPr lang="en-US"/>
        </a:p>
      </dgm:t>
    </dgm:pt>
    <dgm:pt modelId="{FF0EEC45-091E-D646-9F0E-4B214C0FA8D8}" type="pres">
      <dgm:prSet presAssocID="{9226465D-9BEF-7F4C-B100-070D37E65961}" presName="Name0" presStyleCnt="0">
        <dgm:presLayoutVars>
          <dgm:dir/>
          <dgm:animLvl val="lvl"/>
          <dgm:resizeHandles val="exact"/>
        </dgm:presLayoutVars>
      </dgm:prSet>
      <dgm:spPr/>
    </dgm:pt>
    <dgm:pt modelId="{5749B639-1F39-E446-ADC1-C4BD6A0845D3}" type="pres">
      <dgm:prSet presAssocID="{0459E51C-2997-F443-B556-F38280A70549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AAF40-B10E-4246-8E3D-A48FB5117D3A}" type="pres">
      <dgm:prSet presAssocID="{1BFDDF49-515D-CE47-AF1D-8EDB9C2D5A1A}" presName="parTxOnlySpace" presStyleCnt="0"/>
      <dgm:spPr/>
    </dgm:pt>
    <dgm:pt modelId="{6E5E6658-3ABB-9E4B-B92E-8DEE1E24F38D}" type="pres">
      <dgm:prSet presAssocID="{B5D6EAF5-FB22-1847-9AF4-55D3B644971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0F59941-7FBD-5E4C-95D3-4FFE3259FF81}" type="pres">
      <dgm:prSet presAssocID="{241A8586-FF28-DF4F-A981-FD8B04B8765C}" presName="parTxOnlySpace" presStyleCnt="0"/>
      <dgm:spPr/>
    </dgm:pt>
    <dgm:pt modelId="{37099FFB-4693-2A49-BDFF-E07087235902}" type="pres">
      <dgm:prSet presAssocID="{5C72AEEC-F840-E44E-8949-ACA4C22B2AA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D7737-50E6-3E49-8420-46F824B50CB5}" type="pres">
      <dgm:prSet presAssocID="{F580897B-D632-9144-B8B8-E0D3513AF017}" presName="parTxOnlySpace" presStyleCnt="0"/>
      <dgm:spPr/>
    </dgm:pt>
    <dgm:pt modelId="{8B3B3310-FFA5-A442-AAA9-0F2CE0ABC0B1}" type="pres">
      <dgm:prSet presAssocID="{F8B072C1-2574-9445-9E29-381A715645A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D91D892-9FDE-DC46-87BB-2CFA240FD060}" type="presOf" srcId="{9226465D-9BEF-7F4C-B100-070D37E65961}" destId="{FF0EEC45-091E-D646-9F0E-4B214C0FA8D8}" srcOrd="0" destOrd="0" presId="urn:microsoft.com/office/officeart/2005/8/layout/chevron1"/>
    <dgm:cxn modelId="{4164D124-A334-F44A-927C-D313BFA93ED5}" srcId="{9226465D-9BEF-7F4C-B100-070D37E65961}" destId="{F8B072C1-2574-9445-9E29-381A715645AC}" srcOrd="3" destOrd="0" parTransId="{74432AF3-7F94-024F-8B23-FEE41C331534}" sibTransId="{955B9A12-84AB-2E4C-B1CB-F09C1BC51293}"/>
    <dgm:cxn modelId="{A7D7FB61-AE3A-BB4D-89C9-0B64F258E1D6}" srcId="{9226465D-9BEF-7F4C-B100-070D37E65961}" destId="{0459E51C-2997-F443-B556-F38280A70549}" srcOrd="0" destOrd="0" parTransId="{1CAAA352-AB42-2740-B189-8804D59BB123}" sibTransId="{1BFDDF49-515D-CE47-AF1D-8EDB9C2D5A1A}"/>
    <dgm:cxn modelId="{4FB2C08E-8769-9343-9F1E-21BE96FE65E5}" type="presOf" srcId="{B5D6EAF5-FB22-1847-9AF4-55D3B644971D}" destId="{6E5E6658-3ABB-9E4B-B92E-8DEE1E24F38D}" srcOrd="0" destOrd="0" presId="urn:microsoft.com/office/officeart/2005/8/layout/chevron1"/>
    <dgm:cxn modelId="{19181CFA-24A4-DA41-95D3-3F1E18DEAC1C}" srcId="{9226465D-9BEF-7F4C-B100-070D37E65961}" destId="{5C72AEEC-F840-E44E-8949-ACA4C22B2AAE}" srcOrd="2" destOrd="0" parTransId="{764DCEBD-F310-6346-AC80-F33C5FD4135B}" sibTransId="{F580897B-D632-9144-B8B8-E0D3513AF017}"/>
    <dgm:cxn modelId="{F7414681-B2A0-4049-A428-88A19BF8E3F4}" type="presOf" srcId="{F8B072C1-2574-9445-9E29-381A715645AC}" destId="{8B3B3310-FFA5-A442-AAA9-0F2CE0ABC0B1}" srcOrd="0" destOrd="0" presId="urn:microsoft.com/office/officeart/2005/8/layout/chevron1"/>
    <dgm:cxn modelId="{C986B7F1-44E1-994F-8453-A8D5D9602DC5}" type="presOf" srcId="{0459E51C-2997-F443-B556-F38280A70549}" destId="{5749B639-1F39-E446-ADC1-C4BD6A0845D3}" srcOrd="0" destOrd="0" presId="urn:microsoft.com/office/officeart/2005/8/layout/chevron1"/>
    <dgm:cxn modelId="{30869761-88CB-1F44-807E-FDBA64E8D9B3}" type="presOf" srcId="{5C72AEEC-F840-E44E-8949-ACA4C22B2AAE}" destId="{37099FFB-4693-2A49-BDFF-E07087235902}" srcOrd="0" destOrd="0" presId="urn:microsoft.com/office/officeart/2005/8/layout/chevron1"/>
    <dgm:cxn modelId="{02FD8D6E-41E2-8F4E-AAB6-1C1AFE8C8B62}" srcId="{9226465D-9BEF-7F4C-B100-070D37E65961}" destId="{B5D6EAF5-FB22-1847-9AF4-55D3B644971D}" srcOrd="1" destOrd="0" parTransId="{14B43700-65BA-6E4E-82D3-064500DB71F9}" sibTransId="{241A8586-FF28-DF4F-A981-FD8B04B8765C}"/>
    <dgm:cxn modelId="{B0547851-4304-9C4F-B164-EC2DD735DD61}" type="presParOf" srcId="{FF0EEC45-091E-D646-9F0E-4B214C0FA8D8}" destId="{5749B639-1F39-E446-ADC1-C4BD6A0845D3}" srcOrd="0" destOrd="0" presId="urn:microsoft.com/office/officeart/2005/8/layout/chevron1"/>
    <dgm:cxn modelId="{6D2C8D4B-57E7-DC44-9256-AEA887A027F9}" type="presParOf" srcId="{FF0EEC45-091E-D646-9F0E-4B214C0FA8D8}" destId="{98FAAF40-B10E-4246-8E3D-A48FB5117D3A}" srcOrd="1" destOrd="0" presId="urn:microsoft.com/office/officeart/2005/8/layout/chevron1"/>
    <dgm:cxn modelId="{7EFDCAF4-5944-9A4B-B5A0-B601FAB42AD6}" type="presParOf" srcId="{FF0EEC45-091E-D646-9F0E-4B214C0FA8D8}" destId="{6E5E6658-3ABB-9E4B-B92E-8DEE1E24F38D}" srcOrd="2" destOrd="0" presId="urn:microsoft.com/office/officeart/2005/8/layout/chevron1"/>
    <dgm:cxn modelId="{E47D6715-57BE-DA49-A694-BED61DFF8396}" type="presParOf" srcId="{FF0EEC45-091E-D646-9F0E-4B214C0FA8D8}" destId="{D0F59941-7FBD-5E4C-95D3-4FFE3259FF81}" srcOrd="3" destOrd="0" presId="urn:microsoft.com/office/officeart/2005/8/layout/chevron1"/>
    <dgm:cxn modelId="{974C51FF-BF2D-1A4F-994B-CB493DD651C3}" type="presParOf" srcId="{FF0EEC45-091E-D646-9F0E-4B214C0FA8D8}" destId="{37099FFB-4693-2A49-BDFF-E07087235902}" srcOrd="4" destOrd="0" presId="urn:microsoft.com/office/officeart/2005/8/layout/chevron1"/>
    <dgm:cxn modelId="{BF6CE10E-D070-8245-9A99-ED3DAD6D8683}" type="presParOf" srcId="{FF0EEC45-091E-D646-9F0E-4B214C0FA8D8}" destId="{640D7737-50E6-3E49-8420-46F824B50CB5}" srcOrd="5" destOrd="0" presId="urn:microsoft.com/office/officeart/2005/8/layout/chevron1"/>
    <dgm:cxn modelId="{D1CC7CE1-1F81-DC48-9A01-4039FF6FDC3F}" type="presParOf" srcId="{FF0EEC45-091E-D646-9F0E-4B214C0FA8D8}" destId="{8B3B3310-FFA5-A442-AAA9-0F2CE0ABC0B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D62CC9-091B-2E4C-ADC0-544858AF4A7C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FEA08DDF-B435-2F43-B2FD-F73AF114B4C8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451C00CA-6401-1C42-A6FE-51B0A17841D8}" type="parTrans" cxnId="{E4B46363-0259-1E42-AD93-73225E454861}">
      <dgm:prSet/>
      <dgm:spPr/>
      <dgm:t>
        <a:bodyPr/>
        <a:lstStyle/>
        <a:p>
          <a:endParaRPr lang="en-US"/>
        </a:p>
      </dgm:t>
    </dgm:pt>
    <dgm:pt modelId="{727DE78B-E310-A54D-9EE6-771924993E86}" type="sibTrans" cxnId="{E4B46363-0259-1E42-AD93-73225E454861}">
      <dgm:prSet/>
      <dgm:spPr/>
      <dgm:t>
        <a:bodyPr/>
        <a:lstStyle/>
        <a:p>
          <a:endParaRPr lang="en-US"/>
        </a:p>
      </dgm:t>
    </dgm:pt>
    <dgm:pt modelId="{76F7D06C-0AEB-F447-85E7-7BE1CF59D57F}">
      <dgm:prSet phldrT="[Text]"/>
      <dgm:spPr/>
      <dgm:t>
        <a:bodyPr/>
        <a:lstStyle/>
        <a:p>
          <a:r>
            <a:rPr lang="en-US" dirty="0" smtClean="0"/>
            <a:t>New Data</a:t>
          </a:r>
          <a:endParaRPr lang="en-US" dirty="0"/>
        </a:p>
      </dgm:t>
    </dgm:pt>
    <dgm:pt modelId="{FD8710A1-D184-604D-9B6D-B096932DCCA6}" type="parTrans" cxnId="{22250C72-2D5B-F64A-9BFD-242E4084EC2D}">
      <dgm:prSet/>
      <dgm:spPr/>
      <dgm:t>
        <a:bodyPr/>
        <a:lstStyle/>
        <a:p>
          <a:endParaRPr lang="en-US"/>
        </a:p>
      </dgm:t>
    </dgm:pt>
    <dgm:pt modelId="{F437FCD7-AF0E-D945-BECD-4CECCFFB7615}" type="sibTrans" cxnId="{22250C72-2D5B-F64A-9BFD-242E4084EC2D}">
      <dgm:prSet/>
      <dgm:spPr/>
      <dgm:t>
        <a:bodyPr/>
        <a:lstStyle/>
        <a:p>
          <a:endParaRPr lang="en-US"/>
        </a:p>
      </dgm:t>
    </dgm:pt>
    <dgm:pt modelId="{F691C8A8-C934-754E-BB65-5EBAA270D4E3}">
      <dgm:prSet phldrT="[Text]"/>
      <dgm:spPr/>
      <dgm:t>
        <a:bodyPr/>
        <a:lstStyle/>
        <a:p>
          <a:r>
            <a:rPr lang="en-US" dirty="0" smtClean="0"/>
            <a:t>Algorithm </a:t>
          </a:r>
          <a:endParaRPr lang="en-US" dirty="0"/>
        </a:p>
      </dgm:t>
    </dgm:pt>
    <dgm:pt modelId="{659A284E-A846-0349-85FB-294B7BE3BA71}" type="parTrans" cxnId="{960B28B4-A344-0146-9834-0079DEE7974E}">
      <dgm:prSet/>
      <dgm:spPr/>
      <dgm:t>
        <a:bodyPr/>
        <a:lstStyle/>
        <a:p>
          <a:endParaRPr lang="en-US"/>
        </a:p>
      </dgm:t>
    </dgm:pt>
    <dgm:pt modelId="{226851B0-8D69-454E-B40C-628AE9C3A9C3}" type="sibTrans" cxnId="{960B28B4-A344-0146-9834-0079DEE7974E}">
      <dgm:prSet/>
      <dgm:spPr/>
      <dgm:t>
        <a:bodyPr/>
        <a:lstStyle/>
        <a:p>
          <a:endParaRPr lang="en-US"/>
        </a:p>
      </dgm:t>
    </dgm:pt>
    <dgm:pt modelId="{86E44881-1C19-1C43-8062-E5DDCBF98333}">
      <dgm:prSet phldrT="[Text]"/>
      <dgm:spPr/>
      <dgm:t>
        <a:bodyPr/>
        <a:lstStyle/>
        <a:p>
          <a:r>
            <a:rPr lang="en-US" dirty="0" smtClean="0"/>
            <a:t>Label</a:t>
          </a:r>
          <a:endParaRPr lang="en-US" dirty="0"/>
        </a:p>
      </dgm:t>
    </dgm:pt>
    <dgm:pt modelId="{338E9C96-E407-134A-9C72-A8353D159928}" type="parTrans" cxnId="{8C861AC3-43D4-5E42-9972-044ED5521461}">
      <dgm:prSet/>
      <dgm:spPr/>
      <dgm:t>
        <a:bodyPr/>
        <a:lstStyle/>
        <a:p>
          <a:endParaRPr lang="en-US"/>
        </a:p>
      </dgm:t>
    </dgm:pt>
    <dgm:pt modelId="{6983CBAE-F43C-EA48-9EC2-32115B5EED3E}" type="sibTrans" cxnId="{8C861AC3-43D4-5E42-9972-044ED5521461}">
      <dgm:prSet/>
      <dgm:spPr/>
      <dgm:t>
        <a:bodyPr/>
        <a:lstStyle/>
        <a:p>
          <a:endParaRPr lang="en-US"/>
        </a:p>
      </dgm:t>
    </dgm:pt>
    <dgm:pt modelId="{79B1F05E-F6E4-E34A-B3AF-238FEF377FFB}" type="pres">
      <dgm:prSet presAssocID="{76D62CC9-091B-2E4C-ADC0-544858AF4A7C}" presName="Name0" presStyleCnt="0">
        <dgm:presLayoutVars>
          <dgm:dir/>
          <dgm:animLvl val="lvl"/>
          <dgm:resizeHandles val="exact"/>
        </dgm:presLayoutVars>
      </dgm:prSet>
      <dgm:spPr/>
    </dgm:pt>
    <dgm:pt modelId="{948DC033-514C-F943-998A-FFBB01FF3EA7}" type="pres">
      <dgm:prSet presAssocID="{FEA08DDF-B435-2F43-B2FD-F73AF114B4C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A24245F-1A3D-7747-962B-5C1091E7361A}" type="pres">
      <dgm:prSet presAssocID="{727DE78B-E310-A54D-9EE6-771924993E86}" presName="parTxOnlySpace" presStyleCnt="0"/>
      <dgm:spPr/>
    </dgm:pt>
    <dgm:pt modelId="{5C643B18-5D76-7040-B483-B1EA5549DE04}" type="pres">
      <dgm:prSet presAssocID="{76F7D06C-0AEB-F447-85E7-7BE1CF59D57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A4B8871-B9A8-E94B-9B49-75C214DE2009}" type="pres">
      <dgm:prSet presAssocID="{F437FCD7-AF0E-D945-BECD-4CECCFFB7615}" presName="parTxOnlySpace" presStyleCnt="0"/>
      <dgm:spPr/>
    </dgm:pt>
    <dgm:pt modelId="{4FF2FAE8-5000-3F47-B591-654581F1B89B}" type="pres">
      <dgm:prSet presAssocID="{F691C8A8-C934-754E-BB65-5EBAA270D4E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DBA829-D53A-8A41-B5D7-B0518DCC4EAE}" type="pres">
      <dgm:prSet presAssocID="{226851B0-8D69-454E-B40C-628AE9C3A9C3}" presName="parTxOnlySpace" presStyleCnt="0"/>
      <dgm:spPr/>
    </dgm:pt>
    <dgm:pt modelId="{59181CCB-6242-5540-BCCE-0847A919B973}" type="pres">
      <dgm:prSet presAssocID="{86E44881-1C19-1C43-8062-E5DDCBF9833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4B46363-0259-1E42-AD93-73225E454861}" srcId="{76D62CC9-091B-2E4C-ADC0-544858AF4A7C}" destId="{FEA08DDF-B435-2F43-B2FD-F73AF114B4C8}" srcOrd="0" destOrd="0" parTransId="{451C00CA-6401-1C42-A6FE-51B0A17841D8}" sibTransId="{727DE78B-E310-A54D-9EE6-771924993E86}"/>
    <dgm:cxn modelId="{444C42F5-40F8-9841-B5CF-0B9381264BC3}" type="presOf" srcId="{76F7D06C-0AEB-F447-85E7-7BE1CF59D57F}" destId="{5C643B18-5D76-7040-B483-B1EA5549DE04}" srcOrd="0" destOrd="0" presId="urn:microsoft.com/office/officeart/2005/8/layout/chevron1"/>
    <dgm:cxn modelId="{72ADFACE-D7C7-1548-8A81-9E9A3509C805}" type="presOf" srcId="{F691C8A8-C934-754E-BB65-5EBAA270D4E3}" destId="{4FF2FAE8-5000-3F47-B591-654581F1B89B}" srcOrd="0" destOrd="0" presId="urn:microsoft.com/office/officeart/2005/8/layout/chevron1"/>
    <dgm:cxn modelId="{D291D674-434C-FB41-A07C-A8D1179FBE82}" type="presOf" srcId="{76D62CC9-091B-2E4C-ADC0-544858AF4A7C}" destId="{79B1F05E-F6E4-E34A-B3AF-238FEF377FFB}" srcOrd="0" destOrd="0" presId="urn:microsoft.com/office/officeart/2005/8/layout/chevron1"/>
    <dgm:cxn modelId="{22250C72-2D5B-F64A-9BFD-242E4084EC2D}" srcId="{76D62CC9-091B-2E4C-ADC0-544858AF4A7C}" destId="{76F7D06C-0AEB-F447-85E7-7BE1CF59D57F}" srcOrd="1" destOrd="0" parTransId="{FD8710A1-D184-604D-9B6D-B096932DCCA6}" sibTransId="{F437FCD7-AF0E-D945-BECD-4CECCFFB7615}"/>
    <dgm:cxn modelId="{1D24E8AE-9264-4E4C-A047-3513199485DD}" type="presOf" srcId="{86E44881-1C19-1C43-8062-E5DDCBF98333}" destId="{59181CCB-6242-5540-BCCE-0847A919B973}" srcOrd="0" destOrd="0" presId="urn:microsoft.com/office/officeart/2005/8/layout/chevron1"/>
    <dgm:cxn modelId="{960B28B4-A344-0146-9834-0079DEE7974E}" srcId="{76D62CC9-091B-2E4C-ADC0-544858AF4A7C}" destId="{F691C8A8-C934-754E-BB65-5EBAA270D4E3}" srcOrd="2" destOrd="0" parTransId="{659A284E-A846-0349-85FB-294B7BE3BA71}" sibTransId="{226851B0-8D69-454E-B40C-628AE9C3A9C3}"/>
    <dgm:cxn modelId="{8C861AC3-43D4-5E42-9972-044ED5521461}" srcId="{76D62CC9-091B-2E4C-ADC0-544858AF4A7C}" destId="{86E44881-1C19-1C43-8062-E5DDCBF98333}" srcOrd="3" destOrd="0" parTransId="{338E9C96-E407-134A-9C72-A8353D159928}" sibTransId="{6983CBAE-F43C-EA48-9EC2-32115B5EED3E}"/>
    <dgm:cxn modelId="{0B1A5A9F-8902-BF4B-9E25-9EB1B973F491}" type="presOf" srcId="{FEA08DDF-B435-2F43-B2FD-F73AF114B4C8}" destId="{948DC033-514C-F943-998A-FFBB01FF3EA7}" srcOrd="0" destOrd="0" presId="urn:microsoft.com/office/officeart/2005/8/layout/chevron1"/>
    <dgm:cxn modelId="{3BE6BA72-783A-F14E-ACAD-ED458C6A70D2}" type="presParOf" srcId="{79B1F05E-F6E4-E34A-B3AF-238FEF377FFB}" destId="{948DC033-514C-F943-998A-FFBB01FF3EA7}" srcOrd="0" destOrd="0" presId="urn:microsoft.com/office/officeart/2005/8/layout/chevron1"/>
    <dgm:cxn modelId="{87271D4E-1D42-8842-A827-7036DAB65F7E}" type="presParOf" srcId="{79B1F05E-F6E4-E34A-B3AF-238FEF377FFB}" destId="{4A24245F-1A3D-7747-962B-5C1091E7361A}" srcOrd="1" destOrd="0" presId="urn:microsoft.com/office/officeart/2005/8/layout/chevron1"/>
    <dgm:cxn modelId="{60116A8E-349F-C940-8E4F-F38D9F6E6439}" type="presParOf" srcId="{79B1F05E-F6E4-E34A-B3AF-238FEF377FFB}" destId="{5C643B18-5D76-7040-B483-B1EA5549DE04}" srcOrd="2" destOrd="0" presId="urn:microsoft.com/office/officeart/2005/8/layout/chevron1"/>
    <dgm:cxn modelId="{E8375EA8-BD0E-D24C-ACD6-B3A6B4BE1306}" type="presParOf" srcId="{79B1F05E-F6E4-E34A-B3AF-238FEF377FFB}" destId="{CA4B8871-B9A8-E94B-9B49-75C214DE2009}" srcOrd="3" destOrd="0" presId="urn:microsoft.com/office/officeart/2005/8/layout/chevron1"/>
    <dgm:cxn modelId="{EE8F75C4-EC73-2243-9865-0BAB289DC312}" type="presParOf" srcId="{79B1F05E-F6E4-E34A-B3AF-238FEF377FFB}" destId="{4FF2FAE8-5000-3F47-B591-654581F1B89B}" srcOrd="4" destOrd="0" presId="urn:microsoft.com/office/officeart/2005/8/layout/chevron1"/>
    <dgm:cxn modelId="{1AC26C64-42C0-F343-9DA1-C9DF2148E8D0}" type="presParOf" srcId="{79B1F05E-F6E4-E34A-B3AF-238FEF377FFB}" destId="{E5DBA829-D53A-8A41-B5D7-B0518DCC4EAE}" srcOrd="5" destOrd="0" presId="urn:microsoft.com/office/officeart/2005/8/layout/chevron1"/>
    <dgm:cxn modelId="{D337F8B2-AD23-2F45-A6E6-EB766B804DFB}" type="presParOf" srcId="{79B1F05E-F6E4-E34A-B3AF-238FEF377FFB}" destId="{59181CCB-6242-5540-BCCE-0847A919B97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49B639-1F39-E446-ADC1-C4BD6A0845D3}">
      <dsp:nvSpPr>
        <dsp:cNvPr id="0" name=""/>
        <dsp:cNvSpPr/>
      </dsp:nvSpPr>
      <dsp:spPr>
        <a:xfrm>
          <a:off x="3817" y="1818550"/>
          <a:ext cx="2222152" cy="8888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Labelled</a:t>
          </a:r>
          <a:r>
            <a:rPr lang="en-US" sz="2100" kern="1200" dirty="0" smtClean="0"/>
            <a:t> Data </a:t>
          </a:r>
          <a:endParaRPr lang="en-US" sz="2100" kern="1200" dirty="0"/>
        </a:p>
      </dsp:txBody>
      <dsp:txXfrm>
        <a:off x="448248" y="1818550"/>
        <a:ext cx="1333291" cy="888861"/>
      </dsp:txXfrm>
    </dsp:sp>
    <dsp:sp modelId="{6E5E6658-3ABB-9E4B-B92E-8DEE1E24F38D}">
      <dsp:nvSpPr>
        <dsp:cNvPr id="0" name=""/>
        <dsp:cNvSpPr/>
      </dsp:nvSpPr>
      <dsp:spPr>
        <a:xfrm>
          <a:off x="2003754" y="1818550"/>
          <a:ext cx="2222152" cy="8888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Extraction of features</a:t>
          </a:r>
          <a:endParaRPr lang="en-US" sz="2100" kern="1200" dirty="0"/>
        </a:p>
      </dsp:txBody>
      <dsp:txXfrm>
        <a:off x="2448185" y="1818550"/>
        <a:ext cx="1333291" cy="888861"/>
      </dsp:txXfrm>
    </dsp:sp>
    <dsp:sp modelId="{37099FFB-4693-2A49-BDFF-E07087235902}">
      <dsp:nvSpPr>
        <dsp:cNvPr id="0" name=""/>
        <dsp:cNvSpPr/>
      </dsp:nvSpPr>
      <dsp:spPr>
        <a:xfrm>
          <a:off x="4003692" y="1818550"/>
          <a:ext cx="2222152" cy="8888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Learning</a:t>
          </a:r>
          <a:endParaRPr lang="en-US" sz="2100" kern="1200" dirty="0"/>
        </a:p>
      </dsp:txBody>
      <dsp:txXfrm>
        <a:off x="4448123" y="1818550"/>
        <a:ext cx="1333291" cy="888861"/>
      </dsp:txXfrm>
    </dsp:sp>
    <dsp:sp modelId="{8B3B3310-FFA5-A442-AAA9-0F2CE0ABC0B1}">
      <dsp:nvSpPr>
        <dsp:cNvPr id="0" name=""/>
        <dsp:cNvSpPr/>
      </dsp:nvSpPr>
      <dsp:spPr>
        <a:xfrm>
          <a:off x="6003629" y="1818550"/>
          <a:ext cx="2222152" cy="8888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Model</a:t>
          </a:r>
          <a:endParaRPr lang="en-US" sz="2100" kern="1200" dirty="0"/>
        </a:p>
      </dsp:txBody>
      <dsp:txXfrm>
        <a:off x="6448060" y="1818550"/>
        <a:ext cx="1333291" cy="8888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DC033-514C-F943-998A-FFBB01FF3EA7}">
      <dsp:nvSpPr>
        <dsp:cNvPr id="0" name=""/>
        <dsp:cNvSpPr/>
      </dsp:nvSpPr>
      <dsp:spPr>
        <a:xfrm>
          <a:off x="3817" y="1818550"/>
          <a:ext cx="2222152" cy="8888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Model</a:t>
          </a:r>
          <a:endParaRPr lang="en-US" sz="2300" kern="1200" dirty="0"/>
        </a:p>
      </dsp:txBody>
      <dsp:txXfrm>
        <a:off x="448248" y="1818550"/>
        <a:ext cx="1333291" cy="888861"/>
      </dsp:txXfrm>
    </dsp:sp>
    <dsp:sp modelId="{5C643B18-5D76-7040-B483-B1EA5549DE04}">
      <dsp:nvSpPr>
        <dsp:cNvPr id="0" name=""/>
        <dsp:cNvSpPr/>
      </dsp:nvSpPr>
      <dsp:spPr>
        <a:xfrm>
          <a:off x="2003754" y="1818550"/>
          <a:ext cx="2222152" cy="8888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New Data</a:t>
          </a:r>
          <a:endParaRPr lang="en-US" sz="2300" kern="1200" dirty="0"/>
        </a:p>
      </dsp:txBody>
      <dsp:txXfrm>
        <a:off x="2448185" y="1818550"/>
        <a:ext cx="1333291" cy="888861"/>
      </dsp:txXfrm>
    </dsp:sp>
    <dsp:sp modelId="{4FF2FAE8-5000-3F47-B591-654581F1B89B}">
      <dsp:nvSpPr>
        <dsp:cNvPr id="0" name=""/>
        <dsp:cNvSpPr/>
      </dsp:nvSpPr>
      <dsp:spPr>
        <a:xfrm>
          <a:off x="4003692" y="1818550"/>
          <a:ext cx="2222152" cy="8888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Algorithm </a:t>
          </a:r>
          <a:endParaRPr lang="en-US" sz="2300" kern="1200" dirty="0"/>
        </a:p>
      </dsp:txBody>
      <dsp:txXfrm>
        <a:off x="4448123" y="1818550"/>
        <a:ext cx="1333291" cy="888861"/>
      </dsp:txXfrm>
    </dsp:sp>
    <dsp:sp modelId="{59181CCB-6242-5540-BCCE-0847A919B973}">
      <dsp:nvSpPr>
        <dsp:cNvPr id="0" name=""/>
        <dsp:cNvSpPr/>
      </dsp:nvSpPr>
      <dsp:spPr>
        <a:xfrm>
          <a:off x="6003629" y="1818550"/>
          <a:ext cx="2222152" cy="8888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Label</a:t>
          </a:r>
          <a:endParaRPr lang="en-US" sz="2300" kern="1200" dirty="0"/>
        </a:p>
      </dsp:txBody>
      <dsp:txXfrm>
        <a:off x="6448060" y="1818550"/>
        <a:ext cx="1333291" cy="888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Machine Learning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</a:p>
          <a:p>
            <a:r>
              <a:rPr lang="en-US" dirty="0"/>
              <a:t>Regression / </a:t>
            </a:r>
            <a:r>
              <a:rPr lang="en-US" dirty="0" smtClean="0"/>
              <a:t>Prediction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Recommendation and Collaborative Filtering</a:t>
            </a:r>
          </a:p>
          <a:p>
            <a:r>
              <a:rPr lang="en-US" dirty="0" smtClean="0"/>
              <a:t>Frequent Pattern mining</a:t>
            </a:r>
          </a:p>
        </p:txBody>
      </p:sp>
    </p:spTree>
    <p:extLst>
      <p:ext uri="{BB962C8B-B14F-4D97-AF65-F5344CB8AC3E}">
        <p14:creationId xmlns:p14="http://schemas.microsoft.com/office/powerpoint/2010/main" val="341199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Identifying a class into which this sample fits</a:t>
            </a:r>
          </a:p>
          <a:p>
            <a:r>
              <a:rPr lang="en-US" dirty="0" smtClean="0"/>
              <a:t>E.g. look at a picture and decide this is a piece of fruit</a:t>
            </a:r>
          </a:p>
          <a:p>
            <a:pPr lvl="1"/>
            <a:r>
              <a:rPr lang="en-US" dirty="0" smtClean="0"/>
              <a:t>Google Photos demo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80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Applying a model based on previous data</a:t>
            </a:r>
          </a:p>
          <a:p>
            <a:pPr lvl="1"/>
            <a:r>
              <a:rPr lang="en-US" sz="2400" dirty="0" smtClean="0"/>
              <a:t>Allows prediction of future state</a:t>
            </a:r>
          </a:p>
          <a:p>
            <a:r>
              <a:rPr lang="en-US" sz="2800" dirty="0" smtClean="0"/>
              <a:t>Many statistical techniques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273" y="3483163"/>
            <a:ext cx="4652859" cy="307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15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</a:t>
            </a:r>
            <a:r>
              <a:rPr lang="en-US" dirty="0" err="1" smtClean="0"/>
              <a:t>vs</a:t>
            </a:r>
            <a:r>
              <a:rPr lang="en-US" dirty="0" smtClean="0"/>
              <a:t>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Regression produces a real number or numbers</a:t>
            </a:r>
          </a:p>
          <a:p>
            <a:pPr lvl="1"/>
            <a:r>
              <a:rPr lang="en-US" dirty="0" smtClean="0"/>
              <a:t>i.e. a continuously varying answer or answers</a:t>
            </a:r>
          </a:p>
          <a:p>
            <a:r>
              <a:rPr lang="en-US" dirty="0" smtClean="0"/>
              <a:t>Classification identifies a set or element of a set</a:t>
            </a:r>
          </a:p>
          <a:p>
            <a:pPr lvl="1"/>
            <a:r>
              <a:rPr lang="en-US" dirty="0" smtClean="0"/>
              <a:t>E.g. False, Blue, Person, High-Value Customer</a:t>
            </a:r>
          </a:p>
        </p:txBody>
      </p:sp>
    </p:spTree>
    <p:extLst>
      <p:ext uri="{BB962C8B-B14F-4D97-AF65-F5344CB8AC3E}">
        <p14:creationId xmlns:p14="http://schemas.microsoft.com/office/powerpoint/2010/main" val="1747145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Theorem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473200"/>
            <a:ext cx="88900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71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Naïve Bayes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6098"/>
            <a:ext cx="9144000" cy="475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49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</a:t>
            </a:r>
            <a:r>
              <a:rPr lang="en-US" dirty="0" err="1" smtClean="0"/>
              <a:t>MLLib’s</a:t>
            </a:r>
            <a:r>
              <a:rPr lang="en-US" dirty="0" smtClean="0"/>
              <a:t> algorithms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0300"/>
            <a:ext cx="9144000" cy="204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41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 items into clusters</a:t>
            </a:r>
          </a:p>
          <a:p>
            <a:pPr lvl="1"/>
            <a:r>
              <a:rPr lang="en-US" dirty="0" smtClean="0"/>
              <a:t>Where items in a cluster are more similar to each other than to items in other clusters</a:t>
            </a:r>
          </a:p>
          <a:p>
            <a:r>
              <a:rPr lang="en-US" dirty="0" smtClean="0"/>
              <a:t>Basically creating the classifications from the data rather than applying them a priori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80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37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46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MLLib’s</a:t>
            </a:r>
            <a:r>
              <a:rPr lang="en-US" dirty="0" smtClean="0"/>
              <a:t>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  <a:p>
            <a:r>
              <a:rPr lang="en-US" dirty="0"/>
              <a:t>Gaussian mixture</a:t>
            </a:r>
          </a:p>
          <a:p>
            <a:r>
              <a:rPr lang="en-US" dirty="0"/>
              <a:t>Power iteration clustering (PIC)</a:t>
            </a:r>
          </a:p>
          <a:p>
            <a:r>
              <a:rPr lang="en-US" dirty="0"/>
              <a:t>Latent </a:t>
            </a:r>
            <a:r>
              <a:rPr lang="en-US" dirty="0" err="1"/>
              <a:t>Dirichlet</a:t>
            </a:r>
            <a:r>
              <a:rPr lang="en-US" dirty="0"/>
              <a:t> allocation (LDA)</a:t>
            </a:r>
          </a:p>
          <a:p>
            <a:r>
              <a:rPr lang="en-US" dirty="0"/>
              <a:t>Streaming k-means</a:t>
            </a:r>
          </a:p>
        </p:txBody>
      </p:sp>
    </p:spTree>
    <p:extLst>
      <p:ext uri="{BB962C8B-B14F-4D97-AF65-F5344CB8AC3E}">
        <p14:creationId xmlns:p14="http://schemas.microsoft.com/office/powerpoint/2010/main" val="383358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Definitions and terminology</a:t>
            </a:r>
          </a:p>
          <a:p>
            <a:r>
              <a:rPr lang="en-US" dirty="0" smtClean="0"/>
              <a:t>The overall process</a:t>
            </a:r>
          </a:p>
          <a:p>
            <a:r>
              <a:rPr lang="en-US" dirty="0" smtClean="0"/>
              <a:t>Main techniques</a:t>
            </a:r>
          </a:p>
          <a:p>
            <a:r>
              <a:rPr lang="en-US" dirty="0" smtClean="0"/>
              <a:t>Algorithms and examples</a:t>
            </a:r>
          </a:p>
          <a:p>
            <a:r>
              <a:rPr lang="en-US" dirty="0" smtClean="0"/>
              <a:t>Big Data Machine Learning</a:t>
            </a:r>
          </a:p>
          <a:p>
            <a:r>
              <a:rPr lang="en-US" dirty="0" smtClean="0"/>
              <a:t>R and PMML</a:t>
            </a:r>
          </a:p>
          <a:p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endParaRPr lang="en-US" dirty="0" smtClean="0"/>
          </a:p>
          <a:p>
            <a:r>
              <a:rPr lang="en-US" dirty="0" smtClean="0"/>
              <a:t>Introduction to the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45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Recommendation and 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user’s interaction with items, what else are they likely to prefer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2908300"/>
            <a:ext cx="69596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41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 Pattern Mining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33" y="2278245"/>
            <a:ext cx="6100234" cy="45797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5167"/>
            <a:ext cx="9144000" cy="56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21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MLLib</a:t>
            </a:r>
            <a:r>
              <a:rPr lang="en-US" dirty="0" smtClean="0"/>
              <a:t> FPM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Frequent pattern mining</a:t>
            </a:r>
          </a:p>
          <a:p>
            <a:pPr lvl="1"/>
            <a:r>
              <a:rPr lang="en-US" dirty="0"/>
              <a:t>FP-growth</a:t>
            </a:r>
          </a:p>
          <a:p>
            <a:pPr lvl="1"/>
            <a:r>
              <a:rPr lang="en-US" dirty="0"/>
              <a:t>association rules</a:t>
            </a:r>
          </a:p>
          <a:p>
            <a:pPr lvl="1"/>
            <a:r>
              <a:rPr lang="en-US" dirty="0" err="1"/>
              <a:t>PrefixSpan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10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r>
              <a:rPr lang="en-US" dirty="0" smtClean="0"/>
              <a:t> Pipelines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89" y="1610168"/>
            <a:ext cx="7450667" cy="19018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89" y="3897275"/>
            <a:ext cx="7450667" cy="20973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7944135" y="2286802"/>
            <a:ext cx="111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8054506" y="4674402"/>
            <a:ext cx="830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37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Obviously we can learn more insights with more data</a:t>
            </a:r>
          </a:p>
          <a:p>
            <a:r>
              <a:rPr lang="en-US" dirty="0" smtClean="0"/>
              <a:t>Many examples </a:t>
            </a:r>
          </a:p>
          <a:p>
            <a:pPr lvl="1"/>
            <a:r>
              <a:rPr lang="en-US" dirty="0" smtClean="0"/>
              <a:t>Netflix competition</a:t>
            </a:r>
          </a:p>
          <a:p>
            <a:pPr lvl="1"/>
            <a:r>
              <a:rPr lang="en-US" dirty="0" smtClean="0"/>
              <a:t>Google, Facebook, Twitter </a:t>
            </a:r>
            <a:r>
              <a:rPr lang="en-US" dirty="0" err="1" smtClean="0"/>
              <a:t>etc</a:t>
            </a:r>
            <a:r>
              <a:rPr lang="en-US" dirty="0" smtClean="0"/>
              <a:t> are all doing big data ML</a:t>
            </a:r>
          </a:p>
          <a:p>
            <a:r>
              <a:rPr lang="en-US" dirty="0" smtClean="0"/>
              <a:t>Obviously we want the right algorithms: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Kmeans</a:t>
            </a:r>
            <a:r>
              <a:rPr lang="en-US" dirty="0" smtClean="0"/>
              <a:t>++ is a parallelizable version of </a:t>
            </a:r>
            <a:r>
              <a:rPr lang="en-US" dirty="0" err="1" smtClean="0"/>
              <a:t>Kmeans</a:t>
            </a:r>
            <a:endParaRPr lang="en-US" dirty="0" smtClean="0"/>
          </a:p>
          <a:p>
            <a:r>
              <a:rPr lang="en-US" dirty="0" err="1" smtClean="0"/>
              <a:t>MLLib</a:t>
            </a:r>
            <a:r>
              <a:rPr lang="en-US" dirty="0"/>
              <a:t> </a:t>
            </a:r>
            <a:r>
              <a:rPr lang="en-US" dirty="0" smtClean="0"/>
              <a:t>and Mahout come pre-built with these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909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is a powerful way of gaining insight and value from big data</a:t>
            </a:r>
          </a:p>
          <a:p>
            <a:pPr lvl="1"/>
            <a:r>
              <a:rPr lang="en-US" dirty="0" smtClean="0"/>
              <a:t>Recommendation</a:t>
            </a:r>
          </a:p>
          <a:p>
            <a:pPr lvl="1"/>
            <a:r>
              <a:rPr lang="en-US" dirty="0" smtClean="0"/>
              <a:t>Classification and prediction</a:t>
            </a:r>
          </a:p>
          <a:p>
            <a:pPr lvl="1"/>
            <a:r>
              <a:rPr lang="en-US" dirty="0" smtClean="0"/>
              <a:t>Clustering and understanding</a:t>
            </a:r>
          </a:p>
          <a:p>
            <a:pPr lvl="1"/>
            <a:r>
              <a:rPr lang="en-US" dirty="0" err="1" smtClean="0"/>
              <a:t>Etc</a:t>
            </a:r>
            <a:endParaRPr lang="en-US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3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Definition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 that can learn from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70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Definition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 that can learn from data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Ok that was a circular definition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8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take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 that can </a:t>
            </a:r>
            <a:r>
              <a:rPr lang="en-US" dirty="0" err="1" smtClean="0"/>
              <a:t>analyse</a:t>
            </a:r>
            <a:r>
              <a:rPr lang="en-US" dirty="0" smtClean="0"/>
              <a:t> a set of data and then make predictions when new data comes in</a:t>
            </a:r>
          </a:p>
          <a:p>
            <a:pPr lvl="1"/>
            <a:r>
              <a:rPr lang="en-US" dirty="0" smtClean="0"/>
              <a:t>The more data that they </a:t>
            </a:r>
            <a:r>
              <a:rPr lang="en-US" dirty="0" err="1" smtClean="0"/>
              <a:t>analyse</a:t>
            </a:r>
            <a:r>
              <a:rPr lang="en-US" dirty="0" smtClean="0"/>
              <a:t>, the better </a:t>
            </a:r>
            <a:r>
              <a:rPr lang="en-US" smtClean="0"/>
              <a:t>the predictions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02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phase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56809"/>
              </p:ext>
            </p:extLst>
          </p:nvPr>
        </p:nvGraphicFramePr>
        <p:xfrm>
          <a:off x="375635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948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phase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961962"/>
              </p:ext>
            </p:extLst>
          </p:nvPr>
        </p:nvGraphicFramePr>
        <p:xfrm>
          <a:off x="375635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1615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Sample</a:t>
            </a:r>
          </a:p>
          <a:p>
            <a:pPr lvl="1"/>
            <a:r>
              <a:rPr lang="en-US" dirty="0" smtClean="0"/>
              <a:t>Some incoming data to be </a:t>
            </a:r>
            <a:r>
              <a:rPr lang="en-US" dirty="0" err="1" smtClean="0"/>
              <a:t>analysed</a:t>
            </a:r>
            <a:endParaRPr lang="en-US" dirty="0" smtClean="0"/>
          </a:p>
          <a:p>
            <a:pPr lvl="1"/>
            <a:r>
              <a:rPr lang="en-US" dirty="0" smtClean="0"/>
              <a:t>E.g. a JPG picture</a:t>
            </a:r>
          </a:p>
          <a:p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Some quantifiable data from the sample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colour</a:t>
            </a:r>
            <a:r>
              <a:rPr lang="en-US" dirty="0" smtClean="0"/>
              <a:t>, height, width, pixel data,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Label </a:t>
            </a:r>
          </a:p>
          <a:p>
            <a:pPr lvl="1"/>
            <a:r>
              <a:rPr lang="en-US" dirty="0" smtClean="0"/>
              <a:t>Some useful information about the sample that we wish to </a:t>
            </a:r>
            <a:r>
              <a:rPr lang="en-US" dirty="0" err="1" smtClean="0"/>
              <a:t>categorise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E.g. looking at a picture this is a person</a:t>
            </a:r>
          </a:p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The output of some learning algorithm </a:t>
            </a:r>
          </a:p>
          <a:p>
            <a:pPr lvl="1"/>
            <a:r>
              <a:rPr lang="en-US" dirty="0" smtClean="0"/>
              <a:t>The parameterization of an algorithm that can be run against new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1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</a:t>
            </a:r>
          </a:p>
          <a:p>
            <a:pPr lvl="1"/>
            <a:r>
              <a:rPr lang="en-US" dirty="0" smtClean="0"/>
              <a:t>The required labels are known</a:t>
            </a:r>
          </a:p>
          <a:p>
            <a:pPr lvl="1"/>
            <a:r>
              <a:rPr lang="en-US" dirty="0" smtClean="0"/>
              <a:t>Aiming to find an algorithm that correctly identifies these</a:t>
            </a:r>
          </a:p>
          <a:p>
            <a:pPr lvl="1"/>
            <a:r>
              <a:rPr lang="en-US" dirty="0" smtClean="0"/>
              <a:t>Iterative exploration and refinement</a:t>
            </a:r>
          </a:p>
          <a:p>
            <a:r>
              <a:rPr lang="en-US" dirty="0" smtClean="0"/>
              <a:t>Unsupervised</a:t>
            </a:r>
          </a:p>
          <a:p>
            <a:pPr lvl="1"/>
            <a:r>
              <a:rPr lang="en-US" dirty="0" smtClean="0"/>
              <a:t>The labels are not known</a:t>
            </a:r>
          </a:p>
          <a:p>
            <a:pPr lvl="1"/>
            <a:r>
              <a:rPr lang="en-US" dirty="0" smtClean="0"/>
              <a:t>The system identifies new classifications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11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4131</TotalTime>
  <Words>503</Words>
  <Application>Microsoft Macintosh PowerPoint</Application>
  <PresentationFormat>On-screen Show (4:3)</PresentationFormat>
  <Paragraphs>113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Cloud Computing and Big Data  Machine Learning</vt:lpstr>
      <vt:lpstr>Contents</vt:lpstr>
      <vt:lpstr>Definition of Machine Learning</vt:lpstr>
      <vt:lpstr>Definition of Machine Learning</vt:lpstr>
      <vt:lpstr>Definition take 2</vt:lpstr>
      <vt:lpstr>Learning phase</vt:lpstr>
      <vt:lpstr>Usage phase</vt:lpstr>
      <vt:lpstr>Terminology</vt:lpstr>
      <vt:lpstr>Types of learning</vt:lpstr>
      <vt:lpstr>Types of machine learning</vt:lpstr>
      <vt:lpstr>Classification</vt:lpstr>
      <vt:lpstr>Regression</vt:lpstr>
      <vt:lpstr>Regression vs Classification</vt:lpstr>
      <vt:lpstr>Bayes Theorem</vt:lpstr>
      <vt:lpstr>Classification Algorithms</vt:lpstr>
      <vt:lpstr>Spark MLLib’s algorithms</vt:lpstr>
      <vt:lpstr>Clustering</vt:lpstr>
      <vt:lpstr>K-Means Clustering</vt:lpstr>
      <vt:lpstr>MLLib’s clustering</vt:lpstr>
      <vt:lpstr>Recommendation and Collaborative Filtering</vt:lpstr>
      <vt:lpstr>Frequent Pattern Mining</vt:lpstr>
      <vt:lpstr>MLLib FPM</vt:lpstr>
      <vt:lpstr>Spark MLLib Pipelines</vt:lpstr>
      <vt:lpstr>Big Data ML</vt:lpstr>
      <vt:lpstr>Recap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428</cp:revision>
  <dcterms:created xsi:type="dcterms:W3CDTF">2012-03-07T10:41:54Z</dcterms:created>
  <dcterms:modified xsi:type="dcterms:W3CDTF">2015-11-24T22:13:21Z</dcterms:modified>
</cp:coreProperties>
</file>