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72" r:id="rId11"/>
    <p:sldId id="271" r:id="rId12"/>
    <p:sldId id="264" r:id="rId13"/>
    <p:sldId id="270" r:id="rId14"/>
    <p:sldId id="265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running of this course</a:t>
            </a:r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https://github.com/pzfreo/ox-clo/issues/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Currently on </a:t>
            </a:r>
            <a:r>
              <a:rPr lang="en-US" sz="1600" dirty="0">
                <a:ea typeface="ヒラギノ角ゴ ProN W3" charset="0"/>
                <a:cs typeface="ヒラギノ角ゴ ProN W3" charset="0"/>
              </a:rPr>
              <a:t>s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tudy leave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SOA module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Research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Introduction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Introduction and Case Studies</a:t>
            </a:r>
          </a:p>
          <a:p>
            <a:pPr lvl="1"/>
            <a:r>
              <a:rPr lang="en-US" dirty="0" smtClean="0"/>
              <a:t>Cloud Computing Theory and Background</a:t>
            </a:r>
          </a:p>
          <a:p>
            <a:pPr lvl="1"/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Introduction and Case Studies</a:t>
            </a:r>
          </a:p>
          <a:p>
            <a:pPr lvl="1"/>
            <a:r>
              <a:rPr lang="en-US" dirty="0"/>
              <a:t>Map Reduce and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Apache Spark and in-memory big data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/>
              <a:t>Cassandra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Elastic scaling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Cassandra together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Containers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507</Words>
  <Application>Microsoft Macintosh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 Introduction  Cloud Computing and Big Data (CLO)</vt:lpstr>
      <vt:lpstr>Introduction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First Run!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289</cp:revision>
  <dcterms:created xsi:type="dcterms:W3CDTF">2012-03-07T10:41:54Z</dcterms:created>
  <dcterms:modified xsi:type="dcterms:W3CDTF">2015-11-16T11:16:17Z</dcterms:modified>
</cp:coreProperties>
</file>