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75" r:id="rId15"/>
    <p:sldId id="277" r:id="rId16"/>
    <p:sldId id="278" r:id="rId17"/>
    <p:sldId id="272" r:id="rId18"/>
    <p:sldId id="274" r:id="rId19"/>
    <p:sldId id="273" r:id="rId20"/>
    <p:sldId id="276" r:id="rId21"/>
    <p:sldId id="279" r:id="rId22"/>
    <p:sldId id="28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db-engines.com/en/rank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</TotalTime>
  <Words>494</Words>
  <Application>Microsoft Macintosh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326</cp:revision>
  <dcterms:created xsi:type="dcterms:W3CDTF">2012-03-07T10:41:54Z</dcterms:created>
  <dcterms:modified xsi:type="dcterms:W3CDTF">2015-11-16T11:21:39Z</dcterms:modified>
</cp:coreProperties>
</file>