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DataStax</a:t>
            </a:r>
            <a:r>
              <a:rPr lang="en-US" dirty="0" smtClean="0"/>
              <a:t> AMI</a:t>
            </a:r>
          </a:p>
          <a:p>
            <a:pPr lvl="1"/>
            <a:r>
              <a:rPr lang="en-US" dirty="0" smtClean="0"/>
              <a:t>Community edition </a:t>
            </a:r>
          </a:p>
          <a:p>
            <a:pPr lvl="1"/>
            <a:r>
              <a:rPr lang="en-US" dirty="0" smtClean="0"/>
              <a:t>Simple configuration to create a cluster</a:t>
            </a:r>
          </a:p>
          <a:p>
            <a:pPr lvl="1"/>
            <a:r>
              <a:rPr lang="en-US" dirty="0" smtClean="0"/>
              <a:t>Automatically sets up </a:t>
            </a:r>
            <a:r>
              <a:rPr lang="en-US" dirty="0" err="1" smtClean="0"/>
              <a:t>OpsCenter</a:t>
            </a:r>
            <a:r>
              <a:rPr lang="en-US" dirty="0" smtClean="0"/>
              <a:t> on the first node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723</Words>
  <Application>Microsoft Macintosh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355</cp:revision>
  <dcterms:created xsi:type="dcterms:W3CDTF">2012-03-07T10:41:54Z</dcterms:created>
  <dcterms:modified xsi:type="dcterms:W3CDTF">2015-11-16T11:22:52Z</dcterms:modified>
</cp:coreProperties>
</file>