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Summary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and Conclusions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Recap</a:t>
            </a:r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Big Data recap</a:t>
            </a:r>
          </a:p>
          <a:p>
            <a:r>
              <a:rPr lang="en-US" dirty="0" smtClean="0"/>
              <a:t>Apache Spark 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and Cassandra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Big Data</a:t>
            </a:r>
          </a:p>
          <a:p>
            <a:r>
              <a:rPr lang="en-US" dirty="0" smtClean="0"/>
              <a:t>Discussion and Design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 during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40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Cloud Computing and Big Data  Summary and Conclusions</vt:lpstr>
      <vt:lpstr>Summary2</vt:lpstr>
      <vt:lpstr>Cloud Recap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331</cp:revision>
  <dcterms:created xsi:type="dcterms:W3CDTF">2012-03-07T10:41:54Z</dcterms:created>
  <dcterms:modified xsi:type="dcterms:W3CDTF">2015-11-15T15:29:37Z</dcterms:modified>
</cp:coreProperties>
</file>