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9" r:id="rId9"/>
    <p:sldId id="290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134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Cloud Computing and Big Data  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 / Hashing</vt:lpstr>
      <vt:lpstr>Replication</vt:lpstr>
      <vt:lpstr>CQL 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325</cp:revision>
  <dcterms:created xsi:type="dcterms:W3CDTF">2012-03-07T10:41:54Z</dcterms:created>
  <dcterms:modified xsi:type="dcterms:W3CDTF">2015-11-13T09:16:08Z</dcterms:modified>
</cp:coreProperties>
</file>