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72" r:id="rId11"/>
    <p:sldId id="271" r:id="rId12"/>
    <p:sldId id="263" r:id="rId13"/>
    <p:sldId id="264" r:id="rId14"/>
    <p:sldId id="270" r:id="rId15"/>
    <p:sldId id="265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 (2005-2015)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58399"/>
              </p:ext>
            </p:extLst>
          </p:nvPr>
        </p:nvGraphicFramePr>
        <p:xfrm>
          <a:off x="457646" y="1172857"/>
          <a:ext cx="8063510" cy="540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668747"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Recap and Review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R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smtClean="0"/>
                        <a:t>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 and </a:t>
                      </a:r>
                      <a:r>
                        <a:rPr lang="en-US" dirty="0" err="1" smtClean="0"/>
                        <a:t>Docker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NoSQL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Runtime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Monitoring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>Cloud deployment exercise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cluster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sz="2800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TBD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470</Words>
  <Application>Microsoft Macintosh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Cloud Computing and Big Data (CLO)</vt:lpstr>
      <vt:lpstr>Introduction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Resources 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281</cp:revision>
  <dcterms:created xsi:type="dcterms:W3CDTF">2012-03-07T10:41:54Z</dcterms:created>
  <dcterms:modified xsi:type="dcterms:W3CDTF">2015-11-09T15:46:17Z</dcterms:modified>
</cp:coreProperties>
</file>