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4" r:id="rId5"/>
    <p:sldId id="265" r:id="rId6"/>
    <p:sldId id="266" r:id="rId7"/>
    <p:sldId id="273" r:id="rId8"/>
    <p:sldId id="272" r:id="rId9"/>
    <p:sldId id="280" r:id="rId10"/>
    <p:sldId id="267" r:id="rId11"/>
    <p:sldId id="282" r:id="rId12"/>
    <p:sldId id="278" r:id="rId13"/>
    <p:sldId id="279" r:id="rId14"/>
    <p:sldId id="276" r:id="rId15"/>
    <p:sldId id="268" r:id="rId16"/>
    <p:sldId id="277" r:id="rId17"/>
    <p:sldId id="274" r:id="rId18"/>
    <p:sldId id="28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02/11/15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endParaRPr lang="en-US" dirty="0"/>
          </a:p>
          <a:p>
            <a:r>
              <a:rPr lang="en-US" dirty="0" smtClean="0"/>
              <a:t>But what about reliability?!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498</Words>
  <Application>Microsoft Macintosh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Cloud Computing and Big Data  Apache Spark and More</vt:lpstr>
      <vt:lpstr>Contents</vt:lpstr>
      <vt:lpstr>Issues with Hadoop</vt:lpstr>
      <vt:lpstr>Hadoop and Disk</vt:lpstr>
      <vt:lpstr>Improved Approach</vt:lpstr>
      <vt:lpstr>Apache Spark</vt:lpstr>
      <vt:lpstr>Resilient Distributed Datasets</vt:lpstr>
      <vt:lpstr>Hadoop vs Spark sorting</vt:lpstr>
      <vt:lpstr>Apache Spark cluster model</vt:lpstr>
      <vt:lpstr>Apache Spark RDD</vt:lpstr>
      <vt:lpstr>Serialization</vt:lpstr>
      <vt:lpstr>Lambda syntax</vt:lpstr>
      <vt:lpstr>Lambda syntax in Python </vt:lpstr>
      <vt:lpstr>Example</vt:lpstr>
      <vt:lpstr>What doesn’t work  in a cluster</vt:lpstr>
      <vt:lpstr>How to count across a cluster?</vt:lpstr>
      <vt:lpstr>What also doesn’t work</vt:lpstr>
      <vt:lpstr>Spark packages</vt:lpstr>
      <vt:lpstr>Time for a lab!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300</cp:revision>
  <dcterms:created xsi:type="dcterms:W3CDTF">2012-03-07T10:41:54Z</dcterms:created>
  <dcterms:modified xsi:type="dcterms:W3CDTF">2015-11-03T09:22:26Z</dcterms:modified>
</cp:coreProperties>
</file>