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72" r:id="rId11"/>
    <p:sldId id="271" r:id="rId12"/>
    <p:sldId id="264" r:id="rId13"/>
    <p:sldId id="270" r:id="rId14"/>
    <p:sldId id="265" r:id="rId15"/>
    <p:sldId id="269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clo/issues/n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running of this course</a:t>
            </a:r>
          </a:p>
          <a:p>
            <a:r>
              <a:rPr lang="en-US" dirty="0" smtClean="0"/>
              <a:t>Please take that into consideration:</a:t>
            </a:r>
          </a:p>
          <a:p>
            <a:pPr lvl="1"/>
            <a:r>
              <a:rPr lang="en-US" dirty="0" smtClean="0"/>
              <a:t>There will be bugs!</a:t>
            </a:r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https://github.com/pzfreo/ox-clo/issues/</a:t>
            </a:r>
            <a:r>
              <a:rPr lang="en-US" dirty="0" smtClean="0">
                <a:hlinkClick r:id="rId2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lvl="1"/>
            <a:r>
              <a:rPr lang="en-US" sz="1600" dirty="0" smtClean="0">
                <a:ea typeface="ヒラギノ角ゴ ProN W3" charset="0"/>
                <a:cs typeface="ヒラギノ角ゴ ProN W3" charset="0"/>
              </a:rPr>
              <a:t>Currently on </a:t>
            </a:r>
            <a:r>
              <a:rPr lang="en-US" sz="1600" dirty="0">
                <a:ea typeface="ヒラギノ角ゴ ProN W3" charset="0"/>
                <a:cs typeface="ヒラギノ角ゴ ProN W3" charset="0"/>
              </a:rPr>
              <a:t>s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tudy leave</a:t>
            </a:r>
            <a:endParaRPr lang="en-US" sz="16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SOA module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Research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88527"/>
              </p:ext>
            </p:extLst>
          </p:nvPr>
        </p:nvGraphicFramePr>
        <p:xfrm>
          <a:off x="457646" y="1172857"/>
          <a:ext cx="8063510" cy="483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endParaRPr lang="en-US" sz="1700" i="0" dirty="0" smtClean="0"/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SQL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SparkSQL</a:t>
                      </a:r>
                      <a:r>
                        <a:rPr lang="en-US" sz="1700" baseline="0" dirty="0" smtClean="0"/>
                        <a:t>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Extras</a:t>
                      </a:r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Cassandra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/>
                      </a:r>
                      <a:br>
                        <a:rPr lang="en-US" sz="1700" baseline="0" dirty="0" smtClean="0"/>
                      </a:br>
                      <a:r>
                        <a:rPr lang="en-US" sz="1700" baseline="0" dirty="0" smtClean="0"/>
                        <a:t>Further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 details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Cassandra </a:t>
                      </a:r>
                    </a:p>
                    <a:p>
                      <a:r>
                        <a:rPr lang="en-US" dirty="0" smtClean="0"/>
                        <a:t>Lab2</a:t>
                      </a:r>
                    </a:p>
                    <a:p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</a:t>
            </a:r>
            <a:r>
              <a:rPr lang="en-US" dirty="0" err="1" smtClean="0"/>
              <a:t>Hadoop</a:t>
            </a:r>
            <a:r>
              <a:rPr lang="en-US" dirty="0" smtClean="0"/>
              <a:t> and Spark,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and Introduction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Introduction and Case Studies</a:t>
            </a:r>
          </a:p>
          <a:p>
            <a:pPr lvl="1"/>
            <a:r>
              <a:rPr lang="en-US" dirty="0" smtClean="0"/>
              <a:t>Cloud Computing Theory and Background</a:t>
            </a:r>
          </a:p>
          <a:p>
            <a:pPr lvl="1"/>
            <a:r>
              <a:rPr lang="en-US" dirty="0" smtClean="0"/>
              <a:t>Containers and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Introduction and Case Studies</a:t>
            </a:r>
          </a:p>
          <a:p>
            <a:pPr lvl="1"/>
            <a:r>
              <a:rPr lang="en-US" dirty="0"/>
              <a:t>Map Reduce and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Apache Spark and in-memory big data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Visualisation</a:t>
            </a:r>
            <a:endParaRPr lang="en-US" dirty="0"/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1"/>
            <a:r>
              <a:rPr lang="en-US" dirty="0"/>
              <a:t>Cassandra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Cloud Services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Elastic scaling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 Reduce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Cassandra together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Containers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507</Words>
  <Application>Microsoft Macintosh PowerPoint</Application>
  <PresentationFormat>On-screen Show (4:3)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Course Introduction  Cloud Computing and Big Data (CLO)</vt:lpstr>
      <vt:lpstr>Introduction</vt:lpstr>
      <vt:lpstr>Aims</vt:lpstr>
      <vt:lpstr>Pre-requisites</vt:lpstr>
      <vt:lpstr>Format</vt:lpstr>
      <vt:lpstr>Lab model </vt:lpstr>
      <vt:lpstr>Contents</vt:lpstr>
      <vt:lpstr>Practicals</vt:lpstr>
      <vt:lpstr>Specific Objectives</vt:lpstr>
      <vt:lpstr>Improve your CV?</vt:lpstr>
      <vt:lpstr>Beyond the scope of this course</vt:lpstr>
      <vt:lpstr>Rules of Engagement</vt:lpstr>
      <vt:lpstr>First Run!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293</cp:revision>
  <dcterms:created xsi:type="dcterms:W3CDTF">2012-03-07T10:41:54Z</dcterms:created>
  <dcterms:modified xsi:type="dcterms:W3CDTF">2015-11-30T09:02:21Z</dcterms:modified>
</cp:coreProperties>
</file>