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Web based monitoring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Scalable, Distributed database</a:t>
            </a:r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SQL query language for Map Reduce </a:t>
            </a:r>
          </a:p>
          <a:p>
            <a:r>
              <a:rPr lang="en-US" dirty="0" smtClean="0"/>
              <a:t>Pig	</a:t>
            </a:r>
          </a:p>
          <a:p>
            <a:pPr lvl="1"/>
            <a:r>
              <a:rPr lang="en-US" dirty="0" smtClean="0"/>
              <a:t>Dataflow and execution language for parallel execution</a:t>
            </a:r>
          </a:p>
          <a:p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err="1" smtClean="0"/>
              <a:t>Chukwa</a:t>
            </a:r>
            <a:endParaRPr lang="en-US" dirty="0" smtClean="0"/>
          </a:p>
          <a:p>
            <a:pPr lvl="1"/>
            <a:r>
              <a:rPr lang="en-US" dirty="0" smtClean="0"/>
              <a:t>Log collection and processing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Large scale data processing on top of YARN or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Transfer of data into </a:t>
            </a:r>
            <a:r>
              <a:rPr lang="en-US" dirty="0" err="1" smtClean="0"/>
              <a:t>Hadoop</a:t>
            </a:r>
            <a:r>
              <a:rPr lang="en-US" dirty="0" smtClean="0"/>
              <a:t> from </a:t>
            </a:r>
            <a:r>
              <a:rPr lang="en-US" smtClean="0"/>
              <a:t>traditional databases</a:t>
            </a:r>
            <a:endParaRPr lang="en-US" dirty="0" smtClean="0"/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408</cp:revision>
  <dcterms:created xsi:type="dcterms:W3CDTF">2012-03-07T10:41:54Z</dcterms:created>
  <dcterms:modified xsi:type="dcterms:W3CDTF">2015-11-30T09:01:04Z</dcterms:modified>
</cp:coreProperties>
</file>