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267" r:id="rId15"/>
    <p:sldId id="282" r:id="rId16"/>
    <p:sldId id="278" r:id="rId17"/>
    <p:sldId id="279" r:id="rId18"/>
    <p:sldId id="276" r:id="rId19"/>
    <p:sldId id="268" r:id="rId20"/>
    <p:sldId id="283" r:id="rId21"/>
    <p:sldId id="277" r:id="rId22"/>
    <p:sldId id="274" r:id="rId23"/>
    <p:sldId id="281" r:id="rId24"/>
    <p:sldId id="284" r:id="rId25"/>
    <p:sldId id="275" r:id="rId26"/>
    <p:sldId id="298" r:id="rId27"/>
    <p:sldId id="294" r:id="rId28"/>
    <p:sldId id="288" r:id="rId29"/>
    <p:sldId id="285" r:id="rId30"/>
    <p:sldId id="286" r:id="rId31"/>
    <p:sldId id="287" r:id="rId32"/>
    <p:sldId id="289" r:id="rId33"/>
    <p:sldId id="290" r:id="rId34"/>
    <p:sldId id="292" r:id="rId35"/>
    <p:sldId id="291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43250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898" y="6464773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Like Apache Hive – use SQL in Spark</a:t>
            </a:r>
          </a:p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</a:t>
            </a:r>
            <a:r>
              <a:rPr lang="en-US" smtClean="0"/>
              <a:t>in Spark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9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983</Words>
  <Application>Microsoft Macintosh PowerPoint</Application>
  <PresentationFormat>On-screen Show (4:3)</PresentationFormat>
  <Paragraphs>220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Apache Spark RDD objects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SparkSQL</vt:lpstr>
      <vt:lpstr>Spark SQL example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348</cp:revision>
  <dcterms:created xsi:type="dcterms:W3CDTF">2012-03-07T10:41:54Z</dcterms:created>
  <dcterms:modified xsi:type="dcterms:W3CDTF">2015-11-30T09:00:51Z</dcterms:modified>
</cp:coreProperties>
</file>