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75" r:id="rId15"/>
    <p:sldId id="277" r:id="rId16"/>
    <p:sldId id="278" r:id="rId17"/>
    <p:sldId id="272" r:id="rId18"/>
    <p:sldId id="274" r:id="rId19"/>
    <p:sldId id="273" r:id="rId20"/>
    <p:sldId id="276" r:id="rId21"/>
    <p:sldId id="279" r:id="rId22"/>
    <p:sldId id="28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</a:t>
            </a:r>
            <a:r>
              <a:rPr lang="en-US" sz="700" dirty="0" smtClean="0">
                <a:latin typeface="Montserrat"/>
              </a:rPr>
              <a:t>This </a:t>
            </a:r>
            <a:r>
              <a:rPr lang="en-US" sz="700" dirty="0" smtClean="0">
                <a:latin typeface="Montserrat"/>
              </a:rPr>
              <a:t>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db-engines.com/en/rank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7580</TotalTime>
  <Words>494</Words>
  <Application>Microsoft Macintosh PowerPoint</Application>
  <PresentationFormat>On-screen Show 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328</cp:revision>
  <dcterms:created xsi:type="dcterms:W3CDTF">2012-03-07T10:41:54Z</dcterms:created>
  <dcterms:modified xsi:type="dcterms:W3CDTF">2015-11-30T09:00:41Z</dcterms:modified>
</cp:coreProperties>
</file>