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5" r:id="rId5"/>
    <p:sldId id="261" r:id="rId6"/>
    <p:sldId id="262" r:id="rId7"/>
    <p:sldId id="259" r:id="rId8"/>
    <p:sldId id="282" r:id="rId9"/>
    <p:sldId id="283" r:id="rId10"/>
    <p:sldId id="260" r:id="rId11"/>
    <p:sldId id="263" r:id="rId12"/>
    <p:sldId id="264" r:id="rId13"/>
    <p:sldId id="265" r:id="rId14"/>
    <p:sldId id="286" r:id="rId15"/>
    <p:sldId id="266" r:id="rId16"/>
    <p:sldId id="280" r:id="rId17"/>
    <p:sldId id="267" r:id="rId18"/>
    <p:sldId id="268" r:id="rId19"/>
    <p:sldId id="269" r:id="rId20"/>
    <p:sldId id="270" r:id="rId21"/>
    <p:sldId id="281" r:id="rId22"/>
    <p:sldId id="287" r:id="rId23"/>
    <p:sldId id="288" r:id="rId24"/>
    <p:sldId id="272" r:id="rId25"/>
    <p:sldId id="289" r:id="rId26"/>
    <p:sldId id="290" r:id="rId27"/>
    <p:sldId id="271" r:id="rId28"/>
    <p:sldId id="273" r:id="rId29"/>
    <p:sldId id="274" r:id="rId30"/>
    <p:sldId id="275" r:id="rId31"/>
    <p:sldId id="284" r:id="rId32"/>
    <p:sldId id="279" r:id="rId33"/>
    <p:sldId id="276" r:id="rId34"/>
    <p:sldId id="277" r:id="rId35"/>
    <p:sldId id="27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16/10/15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</a:t>
            </a:r>
            <a:r>
              <a:rPr lang="en-US" dirty="0" smtClean="0"/>
              <a:t>others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</a:t>
            </a:r>
            <a:r>
              <a:rPr lang="en-US" dirty="0" smtClean="0"/>
              <a:t>multiple steps</a:t>
            </a:r>
            <a:endParaRPr lang="en-US" dirty="0" smtClean="0"/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</a:t>
            </a:r>
            <a:r>
              <a:rPr lang="en-US" dirty="0" smtClean="0"/>
              <a:t>,&lt;V1</a:t>
            </a:r>
            <a:r>
              <a:rPr lang="en-US" dirty="0" smtClean="0"/>
              <a:t>,V2,..</a:t>
            </a:r>
            <a:r>
              <a:rPr lang="en-US" dirty="0" smtClean="0"/>
              <a:t>&gt;&gt; </a:t>
            </a:r>
            <a:endParaRPr lang="en-US" dirty="0" smtClean="0"/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</a:t>
            </a:r>
            <a:r>
              <a:rPr lang="en-US"/>
              <a:t>.</a:t>
            </a:r>
            <a:r>
              <a:rPr lang="en-US" smtClean="0"/>
              <a:t>/reducer.py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9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programming pattern:</a:t>
            </a:r>
          </a:p>
          <a:p>
            <a:pPr lvl="1"/>
            <a:r>
              <a:rPr lang="en-US" dirty="0" smtClean="0"/>
              <a:t>First apply a function to all data</a:t>
            </a:r>
          </a:p>
          <a:p>
            <a:pPr lvl="2"/>
            <a:r>
              <a:rPr lang="en-US" dirty="0" smtClean="0"/>
              <a:t>Map step</a:t>
            </a:r>
          </a:p>
          <a:p>
            <a:pPr lvl="2"/>
            <a:r>
              <a:rPr lang="en-US" dirty="0" smtClean="0"/>
              <a:t>This is done in parallel</a:t>
            </a:r>
          </a:p>
          <a:p>
            <a:pPr lvl="1"/>
            <a:r>
              <a:rPr lang="en-US" dirty="0" smtClean="0"/>
              <a:t>Then apply a reducer to all outputs of the first step</a:t>
            </a:r>
          </a:p>
          <a:p>
            <a:pPr lvl="2"/>
            <a:r>
              <a:rPr lang="en-US" dirty="0" smtClean="0"/>
              <a:t>This is generically non-parallelizable</a:t>
            </a:r>
          </a:p>
          <a:p>
            <a:pPr lvl="2"/>
            <a:r>
              <a:rPr lang="en-US" dirty="0" smtClean="0"/>
              <a:t>However, it is possible to make it parallelizable if we first sort the outputs of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3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0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Google Paper in the Communications of the ACM:</a:t>
            </a:r>
          </a:p>
          <a:p>
            <a:pPr lvl="1"/>
            <a:r>
              <a:rPr lang="en-US" sz="2000" dirty="0"/>
              <a:t>Jeffrey Dean and Sanjay </a:t>
            </a:r>
            <a:r>
              <a:rPr lang="en-US" sz="2000" dirty="0" err="1"/>
              <a:t>Ghemawat</a:t>
            </a:r>
            <a:r>
              <a:rPr lang="en-US" sz="2000" dirty="0"/>
              <a:t>. 2008. </a:t>
            </a:r>
            <a:r>
              <a:rPr lang="en-US" sz="2000" dirty="0" err="1"/>
              <a:t>MapReduce</a:t>
            </a:r>
            <a:r>
              <a:rPr lang="en-US" sz="2000" dirty="0"/>
              <a:t>: simplified data processing on large clusters. </a:t>
            </a:r>
            <a:r>
              <a:rPr lang="en-US" sz="2000" dirty="0" err="1"/>
              <a:t>Commun</a:t>
            </a:r>
            <a:r>
              <a:rPr lang="en-US" sz="2000" dirty="0"/>
              <a:t>. ACM 51, 1 (January 2008), 107-113. </a:t>
            </a:r>
            <a:endParaRPr lang="en-US" sz="2000" dirty="0" smtClean="0"/>
          </a:p>
          <a:p>
            <a:r>
              <a:rPr lang="en-US" sz="2000" dirty="0" err="1"/>
              <a:t>MapReduce</a:t>
            </a:r>
            <a:r>
              <a:rPr lang="en-US" sz="2000" dirty="0"/>
              <a:t> is a programming model and an associated implementation for processing and generating large data sets. </a:t>
            </a:r>
            <a:endParaRPr lang="en-US" sz="2000" dirty="0" smtClean="0"/>
          </a:p>
          <a:p>
            <a:r>
              <a:rPr lang="en-US" sz="2000" dirty="0" smtClean="0"/>
              <a:t>Users </a:t>
            </a:r>
            <a:r>
              <a:rPr lang="en-US" sz="2000" dirty="0"/>
              <a:t>specify a </a:t>
            </a:r>
            <a:r>
              <a:rPr lang="en-US" sz="2000" b="1" dirty="0" smtClean="0"/>
              <a:t>map</a:t>
            </a:r>
            <a:r>
              <a:rPr lang="en-US" sz="2000" dirty="0" smtClean="0"/>
              <a:t> </a:t>
            </a:r>
            <a:r>
              <a:rPr lang="en-US" sz="2000" dirty="0"/>
              <a:t>function that processes a key/value pair to generate a set of intermediate key/value pairs, and a </a:t>
            </a:r>
            <a:r>
              <a:rPr lang="en-US" sz="2000" b="1" dirty="0" smtClean="0"/>
              <a:t>reduce</a:t>
            </a:r>
            <a:r>
              <a:rPr lang="en-US" sz="2000" dirty="0" smtClean="0"/>
              <a:t> </a:t>
            </a:r>
            <a:r>
              <a:rPr lang="en-US" sz="2000" dirty="0"/>
              <a:t>function that merges all intermediate values associated with the same intermediate key. </a:t>
            </a:r>
            <a:endParaRPr lang="en-US" sz="2000" dirty="0" smtClean="0"/>
          </a:p>
          <a:p>
            <a:r>
              <a:rPr lang="en-US" sz="2000" dirty="0" smtClean="0"/>
              <a:t>Many </a:t>
            </a:r>
            <a:r>
              <a:rPr lang="en-US" sz="2000" dirty="0"/>
              <a:t>real world tasks are expressible in this model, as shown in the paper.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99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1121</Words>
  <Application>Microsoft Macintosh PowerPoint</Application>
  <PresentationFormat>On-screen Show (4:3)</PresentationFormat>
  <Paragraphs>205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Cloud Computing and Big Data  Hadoop and Map-Reduce</vt:lpstr>
      <vt:lpstr>Contents</vt:lpstr>
      <vt:lpstr>Map Reduce</vt:lpstr>
      <vt:lpstr>Map Reduce origins</vt:lpstr>
      <vt:lpstr>Map Reduce example #1 Java</vt:lpstr>
      <vt:lpstr>Notice how </vt:lpstr>
      <vt:lpstr>Map Reduce example #2 in words</vt:lpstr>
      <vt:lpstr>Efficiency</vt:lpstr>
      <vt:lpstr>Map/Shuffle/Reduce</vt:lpstr>
      <vt:lpstr>Map Reduce in Real Life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Map Reduce in Java</vt:lpstr>
      <vt:lpstr>Map Reduce in Scala</vt:lpstr>
      <vt:lpstr>Apache Pig</vt:lpstr>
      <vt:lpstr>Apache Hive</vt:lpstr>
      <vt:lpstr>Apache HBase</vt:lpstr>
      <vt:lpstr>Other related projects</vt:lpstr>
      <vt:lpstr>Summary</vt:lpstr>
      <vt:lpstr>Resources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346</cp:revision>
  <dcterms:created xsi:type="dcterms:W3CDTF">2012-03-07T10:41:54Z</dcterms:created>
  <dcterms:modified xsi:type="dcterms:W3CDTF">2015-10-16T09:35:58Z</dcterms:modified>
</cp:coreProperties>
</file>