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75" r:id="rId15"/>
    <p:sldId id="277" r:id="rId16"/>
    <p:sldId id="278" r:id="rId17"/>
    <p:sldId id="272" r:id="rId18"/>
    <p:sldId id="274" r:id="rId19"/>
    <p:sldId id="273" r:id="rId20"/>
    <p:sldId id="276" r:id="rId21"/>
    <p:sldId id="279" r:id="rId22"/>
    <p:sldId id="280" r:id="rId23"/>
    <p:sldId id="281" r:id="rId24"/>
    <p:sldId id="292" r:id="rId25"/>
    <p:sldId id="291" r:id="rId26"/>
    <p:sldId id="282" r:id="rId27"/>
    <p:sldId id="284" r:id="rId28"/>
    <p:sldId id="283" r:id="rId29"/>
    <p:sldId id="285" r:id="rId30"/>
    <p:sldId id="286" r:id="rId31"/>
    <p:sldId id="287" r:id="rId32"/>
    <p:sldId id="289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db-engines.com/en/rank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Masterless</a:t>
            </a:r>
            <a:r>
              <a:rPr lang="en-US" sz="2400" dirty="0" smtClean="0"/>
              <a:t> / Symmetric</a:t>
            </a:r>
          </a:p>
          <a:p>
            <a:pPr lvl="1"/>
            <a:r>
              <a:rPr lang="en-US" sz="2000" dirty="0" smtClean="0"/>
              <a:t>Every node is equal and you can write to any node as well as read</a:t>
            </a:r>
          </a:p>
          <a:p>
            <a:r>
              <a:rPr lang="en-US" sz="2400" dirty="0" smtClean="0"/>
              <a:t>Shared Nothing architecture</a:t>
            </a:r>
          </a:p>
          <a:p>
            <a:pPr lvl="1"/>
            <a:r>
              <a:rPr lang="en-US" sz="2000" dirty="0" smtClean="0"/>
              <a:t>Each server has its own disk </a:t>
            </a:r>
          </a:p>
          <a:p>
            <a:r>
              <a:rPr lang="en-US" sz="2400" dirty="0" smtClean="0"/>
              <a:t>Based on Dynamo</a:t>
            </a:r>
          </a:p>
          <a:p>
            <a:pPr lvl="1"/>
            <a:r>
              <a:rPr lang="en-US" sz="2000" dirty="0" smtClean="0"/>
              <a:t> for automatic </a:t>
            </a:r>
            <a:r>
              <a:rPr lang="en-US" sz="2000" dirty="0" err="1" smtClean="0"/>
              <a:t>sharding</a:t>
            </a:r>
            <a:r>
              <a:rPr lang="en-US" sz="2000" dirty="0" smtClean="0"/>
              <a:t> and eventual consistency</a:t>
            </a:r>
          </a:p>
          <a:p>
            <a:r>
              <a:rPr lang="en-US" sz="2400" dirty="0" smtClean="0"/>
              <a:t>And </a:t>
            </a:r>
            <a:r>
              <a:rPr lang="en-US" sz="2400" dirty="0" err="1" smtClean="0"/>
              <a:t>BigTable</a:t>
            </a:r>
            <a:endParaRPr lang="en-US" sz="2400" dirty="0" smtClean="0"/>
          </a:p>
          <a:p>
            <a:pPr lvl="1"/>
            <a:r>
              <a:rPr lang="en-US" sz="2000" dirty="0" smtClean="0"/>
              <a:t>For “Column Families”</a:t>
            </a:r>
          </a:p>
          <a:p>
            <a:r>
              <a:rPr lang="en-US" sz="2400" dirty="0" smtClean="0"/>
              <a:t>Donated to Apache by Facebook</a:t>
            </a:r>
          </a:p>
          <a:p>
            <a:pPr lvl="1"/>
            <a:r>
              <a:rPr lang="en-US" sz="2000" dirty="0" smtClean="0"/>
              <a:t>Now mostly developed by </a:t>
            </a:r>
            <a:r>
              <a:rPr lang="en-US" sz="2000" dirty="0" err="1" smtClean="0"/>
              <a:t>DataStax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134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Coming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6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7569</TotalTime>
  <Words>673</Words>
  <Application>Microsoft Macintosh PowerPoint</Application>
  <PresentationFormat>On-screen Show (4:3)</PresentationFormat>
  <Paragraphs>149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Apache Cassandra</vt:lpstr>
      <vt:lpstr>More on Cassandra</vt:lpstr>
      <vt:lpstr>Questions?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Partitions</vt:lpstr>
      <vt:lpstr>CQL 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324</cp:revision>
  <dcterms:created xsi:type="dcterms:W3CDTF">2012-03-07T10:41:54Z</dcterms:created>
  <dcterms:modified xsi:type="dcterms:W3CDTF">2015-11-13T09:14:58Z</dcterms:modified>
</cp:coreProperties>
</file>