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8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13/11/15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Summary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and Conclusions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14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Cloud Computing and Big Data  Summary and Conclusions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328</cp:revision>
  <dcterms:created xsi:type="dcterms:W3CDTF">2012-03-07T10:41:54Z</dcterms:created>
  <dcterms:modified xsi:type="dcterms:W3CDTF">2015-11-13T09:56:59Z</dcterms:modified>
</cp:coreProperties>
</file>