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1" r:id="rId10"/>
    <p:sldId id="263" r:id="rId11"/>
    <p:sldId id="264" r:id="rId12"/>
    <p:sldId id="270" r:id="rId13"/>
    <p:sldId id="265" r:id="rId14"/>
    <p:sldId id="269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30/09/15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zfreo/ox-clo/issues/ne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Cloud Computing and Big Data (CLO)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en-US" sz="24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first running of this course</a:t>
            </a:r>
          </a:p>
          <a:p>
            <a:r>
              <a:rPr lang="en-US" dirty="0" smtClean="0"/>
              <a:t>Please take that into consideration:</a:t>
            </a:r>
          </a:p>
          <a:p>
            <a:pPr lvl="1"/>
            <a:r>
              <a:rPr lang="en-US" dirty="0" smtClean="0"/>
              <a:t>There will be bugs!</a:t>
            </a:r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https://github.com/pzfreo/ox-clo/issues/</a:t>
            </a:r>
            <a:r>
              <a:rPr lang="en-US" dirty="0" smtClean="0">
                <a:hlinkClick r:id="rId2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 (2005-2015)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Teaches </a:t>
            </a:r>
            <a:r>
              <a:rPr lang="en-US" sz="2000" smtClean="0">
                <a:ea typeface="ヒラギノ角ゴ ProN W3" charset="0"/>
                <a:cs typeface="ヒラギノ角ゴ ProN W3" charset="0"/>
              </a:rPr>
              <a:t>SOA module</a:t>
            </a:r>
            <a:endParaRPr lang="en-US" sz="2000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Part time PhD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Plays the tin whistle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658399"/>
              </p:ext>
            </p:extLst>
          </p:nvPr>
        </p:nvGraphicFramePr>
        <p:xfrm>
          <a:off x="457646" y="1172857"/>
          <a:ext cx="8063510" cy="540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668747">
                <a:tc>
                  <a:txBody>
                    <a:bodyPr/>
                    <a:lstStyle/>
                    <a:p>
                      <a:endParaRPr lang="en-US" sz="1700" i="1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Recap and Review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Recap and Review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Recap and Review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Recap and Review</a:t>
                      </a:r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i="0" dirty="0" smtClean="0"/>
                        <a:t>Overall</a:t>
                      </a:r>
                      <a:r>
                        <a:rPr lang="en-US" sz="1700" i="0" baseline="0" dirty="0" smtClean="0"/>
                        <a:t> </a:t>
                      </a:r>
                      <a:r>
                        <a:rPr lang="en-US" sz="1700" i="0" dirty="0" smtClean="0"/>
                        <a:t>Introductions</a:t>
                      </a:r>
                    </a:p>
                    <a:p>
                      <a:r>
                        <a:rPr lang="en-US" sz="1700" i="0" dirty="0" smtClean="0"/>
                        <a:t>First</a:t>
                      </a:r>
                      <a:r>
                        <a:rPr lang="en-US" sz="1700" i="0" baseline="0" dirty="0" smtClean="0"/>
                        <a:t> Cloud lab exercise</a:t>
                      </a:r>
                      <a:endParaRPr lang="en-US" sz="1700" i="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r>
                        <a:rPr lang="en-US" sz="1700" baseline="0" dirty="0" smtClean="0"/>
                        <a:t> to Big Data and case studies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err="1" smtClean="0"/>
                        <a:t>Hadoop</a:t>
                      </a:r>
                      <a:r>
                        <a:rPr lang="en-US" sz="1700" baseline="0" dirty="0" smtClean="0"/>
                        <a:t> Lab 1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Spark</a:t>
                      </a:r>
                      <a:r>
                        <a:rPr lang="en-US" sz="1700" baseline="0" dirty="0" smtClean="0"/>
                        <a:t> and R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smtClean="0"/>
                        <a:t>R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 and </a:t>
                      </a:r>
                      <a:r>
                        <a:rPr lang="en-US" dirty="0" err="1" smtClean="0"/>
                        <a:t>Docker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r>
                        <a:rPr lang="en-US" baseline="0" dirty="0" smtClean="0"/>
                        <a:t> and Recap Presentation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Group Exercise</a:t>
                      </a:r>
                      <a:endParaRPr lang="en-US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Overview</a:t>
                      </a:r>
                    </a:p>
                    <a:p>
                      <a:r>
                        <a:rPr lang="en-US" sz="1700" dirty="0" smtClean="0"/>
                        <a:t>and</a:t>
                      </a:r>
                      <a:r>
                        <a:rPr lang="en-US" sz="1700" baseline="0" dirty="0" smtClean="0"/>
                        <a:t> case studies</a:t>
                      </a:r>
                    </a:p>
                    <a:p>
                      <a:r>
                        <a:rPr lang="en-US" sz="1700" baseline="0" dirty="0" smtClean="0"/>
                        <a:t>Elastic Cloud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Hadoop</a:t>
                      </a:r>
                      <a:r>
                        <a:rPr lang="en-US" sz="1700" dirty="0" smtClean="0"/>
                        <a:t> details,</a:t>
                      </a:r>
                      <a:r>
                        <a:rPr lang="en-US" sz="1700" baseline="0" dirty="0" smtClean="0"/>
                        <a:t> Map-Reduce</a:t>
                      </a:r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Spark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NoSQL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NoSQL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and Runtime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Monitoring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Final Thoughts </a:t>
                      </a:r>
                      <a:r>
                        <a:rPr lang="en-US" sz="1700" smtClean="0"/>
                        <a:t>and Assignment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Cloud Theory</a:t>
                      </a:r>
                      <a:br>
                        <a:rPr lang="en-US" sz="1700" dirty="0" smtClean="0"/>
                      </a:br>
                      <a:r>
                        <a:rPr lang="en-US" sz="1700" dirty="0" smtClean="0"/>
                        <a:t>Platform-as-a-Service,</a:t>
                      </a:r>
                      <a:r>
                        <a:rPr lang="en-US" sz="1700" baseline="0" dirty="0" smtClean="0"/>
                        <a:t> scaling</a:t>
                      </a:r>
                    </a:p>
                    <a:p>
                      <a:r>
                        <a:rPr lang="en-US" sz="1700" baseline="0" dirty="0" smtClean="0"/>
                        <a:t>Cloud deployment exercise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 to Spark</a:t>
                      </a:r>
                      <a:endParaRPr lang="en-US" sz="1700" baseline="0" dirty="0" smtClean="0"/>
                    </a:p>
                    <a:p>
                      <a:endParaRPr lang="en-US" sz="1700" baseline="0" dirty="0" smtClean="0"/>
                    </a:p>
                    <a:p>
                      <a:r>
                        <a:rPr lang="en-US" sz="1700" baseline="0" dirty="0" smtClean="0"/>
                        <a:t>Spark cluster lab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Visualisation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Visualisation</a:t>
                      </a:r>
                      <a:r>
                        <a:rPr lang="en-US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Big Data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Realtime</a:t>
                      </a:r>
                      <a:r>
                        <a:rPr lang="en-US" baseline="0" dirty="0" smtClean="0"/>
                        <a:t> Lab</a:t>
                      </a:r>
                      <a:endParaRPr lang="en-US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Principles of Cloud Computing and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b="1" dirty="0" smtClean="0"/>
              <a:t>SQL </a:t>
            </a:r>
            <a:r>
              <a:rPr lang="en-US" sz="2400" dirty="0" smtClean="0"/>
              <a:t>and data manipulation</a:t>
            </a:r>
          </a:p>
          <a:p>
            <a:pPr eaLnBrk="1" hangingPunct="1">
              <a:defRPr/>
            </a:pPr>
            <a:r>
              <a:rPr lang="en-US" sz="2400" b="1" dirty="0" smtClean="0"/>
              <a:t>Understanding</a:t>
            </a:r>
            <a:r>
              <a:rPr lang="en-US" sz="2400" dirty="0" smtClean="0"/>
              <a:t> of networking, servers and distributed computing </a:t>
            </a:r>
            <a:endParaRPr lang="en-US" sz="2400" b="1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sz="2800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TBD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Specific 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the principles of cloud computing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Theory of scalability 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scalability and deployment</a:t>
            </a:r>
          </a:p>
          <a:p>
            <a:pPr lvl="1"/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 frameworks,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containers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Big Data approaches, technologies and techniques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Theoretical background and approaches</a:t>
            </a:r>
          </a:p>
          <a:p>
            <a:pPr lvl="1"/>
            <a:r>
              <a:rPr lang="en-US" sz="1800" dirty="0" smtClean="0">
                <a:ea typeface="ヒラギノ角ゴ ProN W3" charset="0"/>
                <a:cs typeface="ヒラギノ角ゴ ProN W3" charset="0"/>
              </a:rPr>
              <a:t>Including Map Reduce,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sz="1800" dirty="0" smtClean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1800" dirty="0" err="1" smtClean="0">
                <a:ea typeface="ヒラギノ角ゴ ProN W3" charset="0"/>
                <a:cs typeface="ヒラギノ角ゴ ProN W3" charset="0"/>
              </a:rPr>
              <a:t>Realtime</a:t>
            </a:r>
            <a:endParaRPr lang="en-US" sz="1800" dirty="0" smtClean="0">
              <a:ea typeface="ヒラギノ角ゴ ProN W3" charset="0"/>
              <a:cs typeface="ヒラギノ角ゴ ProN W3" charset="0"/>
            </a:endParaRP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Be able to design and implement scalable cloud and big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d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ata systems</a:t>
            </a:r>
          </a:p>
          <a:p>
            <a:r>
              <a:rPr lang="en-US" sz="2000" dirty="0" smtClean="0">
                <a:ea typeface="ヒラギノ角ゴ ProN W3" charset="0"/>
                <a:cs typeface="ヒラギノ角ゴ ProN W3" charset="0"/>
              </a:rPr>
              <a:t>Understand and implement effective Open Source systems on Amazon EC2</a:t>
            </a:r>
          </a:p>
          <a:p>
            <a:endParaRPr lang="en-US" sz="20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14300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Data Science techniques</a:t>
            </a:r>
          </a:p>
          <a:p>
            <a:r>
              <a:rPr lang="en-US" dirty="0" smtClean="0"/>
              <a:t>Implementing a private cloud </a:t>
            </a:r>
          </a:p>
          <a:p>
            <a:pPr lvl="1"/>
            <a:r>
              <a:rPr lang="en-US" dirty="0" smtClean="0"/>
              <a:t>Although we will look at technologies for private cloud</a:t>
            </a:r>
          </a:p>
          <a:p>
            <a:r>
              <a:rPr lang="en-US" dirty="0" smtClean="0"/>
              <a:t>Understanding all of </a:t>
            </a:r>
            <a:r>
              <a:rPr lang="en-US" dirty="0" err="1" smtClean="0"/>
              <a:t>Hadoop</a:t>
            </a:r>
            <a:r>
              <a:rPr lang="en-US" dirty="0" smtClean="0"/>
              <a:t>, Spark, </a:t>
            </a:r>
            <a:r>
              <a:rPr lang="en-US" dirty="0" err="1" smtClean="0"/>
              <a:t>Mesos</a:t>
            </a:r>
            <a:r>
              <a:rPr lang="en-US" dirty="0" smtClean="0"/>
              <a:t>, </a:t>
            </a:r>
            <a:r>
              <a:rPr lang="en-US" dirty="0" err="1" smtClean="0"/>
              <a:t>CoreOS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437</Words>
  <Application>Microsoft Macintosh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Cloud Computing and Big Data (CLO)</vt:lpstr>
      <vt:lpstr>Introduction</vt:lpstr>
      <vt:lpstr>Aims</vt:lpstr>
      <vt:lpstr>Pre-requisites</vt:lpstr>
      <vt:lpstr>Contents</vt:lpstr>
      <vt:lpstr>Practicals</vt:lpstr>
      <vt:lpstr>Specific Objectives</vt:lpstr>
      <vt:lpstr>Improve your CV?</vt:lpstr>
      <vt:lpstr>Beyond the scope of this course</vt:lpstr>
      <vt:lpstr>Resources </vt:lpstr>
      <vt:lpstr>Rules of Engagement</vt:lpstr>
      <vt:lpstr>First Run!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271</cp:revision>
  <dcterms:created xsi:type="dcterms:W3CDTF">2012-03-07T10:41:54Z</dcterms:created>
  <dcterms:modified xsi:type="dcterms:W3CDTF">2015-09-30T10:45:48Z</dcterms:modified>
</cp:coreProperties>
</file>