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Overview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Definitions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Origins of Cloud Computing and 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Motivations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Examples and Use Cases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Reading Lists</a:t>
            </a:r>
          </a:p>
          <a:p>
            <a:pPr eaLnBrk="1" hangingPunct="1"/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28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Cloud Computing and Big Data  Overview </vt:lpstr>
      <vt:lpstr>Contents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244</cp:revision>
  <dcterms:created xsi:type="dcterms:W3CDTF">2012-03-07T10:41:54Z</dcterms:created>
  <dcterms:modified xsi:type="dcterms:W3CDTF">2015-09-15T15:43:44Z</dcterms:modified>
</cp:coreProperties>
</file>