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03/09/15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Using Cloud Services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Different types of Cloud Services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/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IaaS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Tools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28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Cloud Computing and Big Data  Using Cloud Services</vt:lpstr>
      <vt:lpstr>Contents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245</cp:revision>
  <dcterms:created xsi:type="dcterms:W3CDTF">2012-03-07T10:41:54Z</dcterms:created>
  <dcterms:modified xsi:type="dcterms:W3CDTF">2015-09-03T13:10:04Z</dcterms:modified>
</cp:coreProperties>
</file>