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03/09/15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Theory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 and Service Oriented Architecture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 and Virtual Machines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Grid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Definitions of Cloud and Cloud Native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Multi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-tenancy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51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Cloud Computing and Big Data  Cloud Computing Theory</vt:lpstr>
      <vt:lpstr>Contents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247</cp:revision>
  <dcterms:created xsi:type="dcterms:W3CDTF">2012-03-07T10:41:54Z</dcterms:created>
  <dcterms:modified xsi:type="dcterms:W3CDTF">2015-09-03T13:26:17Z</dcterms:modified>
</cp:coreProperties>
</file>