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03/09/15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Map 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parallelisation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Definition of Map 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Core research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Approaches to Map 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Limitations of Map 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Frameworks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and technologies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34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Cloud Computing and Big Data  Map Reduce</vt:lpstr>
      <vt:lpstr>Contents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249</cp:revision>
  <dcterms:created xsi:type="dcterms:W3CDTF">2012-03-07T10:41:54Z</dcterms:created>
  <dcterms:modified xsi:type="dcterms:W3CDTF">2015-09-03T13:29:35Z</dcterms:modified>
</cp:coreProperties>
</file>