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03/09/15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Case Studies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Boeing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Netflix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Trimble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PaaS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NY Times (or other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bursty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big data)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Google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Qcon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Stuff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5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</TotalTime>
  <Words>29</Words>
  <Application>Microsoft Macintosh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Cloud Computing and Big Data  Case Studies</vt:lpstr>
      <vt:lpstr>Contents</vt:lpstr>
      <vt:lpstr>PowerPoint Presentation</vt:lpstr>
      <vt:lpstr>PowerPoint Presentation</vt:lpstr>
      <vt:lpstr>PowerPoint Presentation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256</cp:revision>
  <dcterms:created xsi:type="dcterms:W3CDTF">2012-03-07T10:41:54Z</dcterms:created>
  <dcterms:modified xsi:type="dcterms:W3CDTF">2015-09-03T14:25:26Z</dcterms:modified>
</cp:coreProperties>
</file>