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03/09/15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databases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ReCAP</a:t>
            </a:r>
            <a:endParaRPr lang="en-US" dirty="0" smtClean="0"/>
          </a:p>
          <a:p>
            <a:r>
              <a:rPr lang="en-US" dirty="0" err="1" smtClean="0"/>
              <a:t>BigTable</a:t>
            </a:r>
            <a:r>
              <a:rPr lang="en-US" dirty="0" smtClean="0"/>
              <a:t> and Dynamo</a:t>
            </a:r>
          </a:p>
          <a:p>
            <a:r>
              <a:rPr lang="en-US" dirty="0" smtClean="0"/>
              <a:t>A summary of a few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Cassandra, </a:t>
            </a:r>
            <a:r>
              <a:rPr lang="en-US" dirty="0" err="1" smtClean="0"/>
              <a:t>Couchbase</a:t>
            </a:r>
            <a:r>
              <a:rPr lang="en-US" smtClean="0"/>
              <a:t>,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5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33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Cloud Computing and Big Data  NoSQL databases</vt:lpstr>
      <vt:lpstr>Contents</vt:lpstr>
      <vt:lpstr>PowerPoint Presentation</vt:lpstr>
      <vt:lpstr>PowerPoint Presentation</vt:lpstr>
      <vt:lpstr>PowerPoint Presentation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259</cp:revision>
  <dcterms:created xsi:type="dcterms:W3CDTF">2012-03-07T10:41:54Z</dcterms:created>
  <dcterms:modified xsi:type="dcterms:W3CDTF">2015-09-04T12:08:35Z</dcterms:modified>
</cp:coreProperties>
</file>