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89" r:id="rId9"/>
    <p:sldId id="290" r:id="rId10"/>
    <p:sldId id="288" r:id="rId11"/>
    <p:sldId id="291" r:id="rId12"/>
    <p:sldId id="292" r:id="rId13"/>
    <p:sldId id="293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cluster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4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7609</TotalTime>
  <Words>145</Words>
  <Application>Microsoft Macintosh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Cloud Computing and Big Data  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 / Hashing</vt:lpstr>
      <vt:lpstr>Replication</vt:lpstr>
      <vt:lpstr>CQL </vt:lpstr>
      <vt:lpstr>cassandra.yaml </vt:lpstr>
      <vt:lpstr>DataStax OpsCenter</vt:lpstr>
      <vt:lpstr>Setting up a cluster in EC2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329</cp:revision>
  <dcterms:created xsi:type="dcterms:W3CDTF">2012-03-07T10:41:54Z</dcterms:created>
  <dcterms:modified xsi:type="dcterms:W3CDTF">2015-11-13T09:54:59Z</dcterms:modified>
</cp:coreProperties>
</file>