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802-0045-9D4E-B9AE-6E1B7F23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28539-38B1-9A46-8707-2A0A716C9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F5F9-5A82-474F-9636-443C5518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822C-0B10-B246-917D-74F49D7A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63F3-9789-2946-8619-87E0048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86-FBE3-2646-8762-9EEFD7E6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64910-0E41-AF42-93A0-7BDC8A1E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FA8-A927-B64C-9D5E-47813AE8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F1F0-897D-F343-A921-CD93BBAE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FA9-6972-D140-9195-385893A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FB520-BC21-9A4E-B9D6-9C26DAD7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E5B64-6627-574D-A10A-E96B8AFD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4978-BC95-8441-9434-1951B83D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B0BF-B243-3F43-B2DB-B6A7E81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7496-FA67-0249-8C80-46036520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3724-1E71-C541-B4EA-FE7B0DC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D282-0926-8C40-95A3-5698C533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DD1C-1E2A-A142-95A0-EB7A8D05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133-9AF9-244C-8E49-DD065F71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8970-23D1-B043-9B18-7981561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56DE-737C-D749-B3A2-2F51929A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E941-31A2-1F43-9CC0-41300C36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22369-AB16-B442-9F0A-344C38C4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8348-77A8-4D47-8D90-83CD8D4C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DEA3-5149-A641-9FD5-070C160C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5407-B46E-2240-885C-726C8763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8AA8-6BB6-204B-8D80-4FEC1C0B0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9E2B-B2DB-134B-96C0-B1DB79A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A230-7544-A94D-89F2-7DBED455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3CEDC-7A7C-D44A-B7B1-D3B3A324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12909-6751-EA4A-BB4D-88E5AA8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E981-177B-D942-8859-C0FFB00B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6819-FBFA-9344-88C5-A164AE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B372-786D-634E-86E1-4F5F1DEF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E21EE-13D5-E34D-8E38-125F7DA8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03287-6C4D-4C42-8867-8A575B41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9E6D4-9DE8-CA4C-9D50-3D2EA368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2F6D8-1FFE-8940-A974-CFEE626E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1EBCD-2C11-3F43-B4DD-09E24DC8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F910-9F02-0441-9C6F-75CA28B5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25D0C-2DEB-6F4A-895F-C83F756C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674D8-76D1-BC41-B3A0-83972433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3968B-F176-3346-A6B3-F98F522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32FCC-3D32-EB4C-94AE-7A513F40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694DF-E20C-3C44-B599-9D3FE92E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0259-A184-7342-9D13-81D6B6E3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07E3-B2B1-984D-9D3C-B76DEBED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E4AA-60C1-A54A-80A6-3685928F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1A8C5-67AE-B443-94CB-47E746A8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D358-B0AA-8F42-A9CC-5DB421A4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86A2D-3331-D04F-AE5A-88B2127E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AAD2-EA8E-BB47-AB43-5323ED87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61BF-A66A-894B-BD29-C639FEA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F11E-3953-BB48-B6EC-A06797DC8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1D62-35C0-6F4D-884E-3CED35BD8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0D5D4-0DE7-E84C-AAC2-80781D84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6316-E4C8-FD42-A6A0-816E2B43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DDFF-D3A4-EB45-A04E-D5CA266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1E871-157F-624E-9103-DC83DCB5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C9DC5-7714-6B4F-AF60-3E2915DF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1806-1969-8D44-8CC2-B0D1FF764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E229-383D-BF44-9F94-87FF231D3282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C7E1-EB94-6445-917A-1584F0438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955D-2032-AD4D-8CFC-E5441B163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CB03-0E44-EA41-B40D-57D1532C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03C19-8D35-5545-95D0-B5B9AB14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20338" y="-2222000"/>
            <a:ext cx="4383226" cy="920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9E9B9E-3800-2B4E-BF6C-F972565B7F05}"/>
              </a:ext>
            </a:extLst>
          </p:cNvPr>
          <p:cNvSpPr txBox="1"/>
          <p:nvPr/>
        </p:nvSpPr>
        <p:spPr>
          <a:xfrm>
            <a:off x="2677661" y="4385549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Narrow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5797A-55CC-1347-93F2-64E5DAA475A7}"/>
              </a:ext>
            </a:extLst>
          </p:cNvPr>
          <p:cNvSpPr txBox="1"/>
          <p:nvPr/>
        </p:nvSpPr>
        <p:spPr>
          <a:xfrm>
            <a:off x="1141864" y="4937760"/>
            <a:ext cx="227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Values:</a:t>
            </a:r>
          </a:p>
          <a:p>
            <a:r>
              <a:rPr lang="en-US" dirty="0"/>
              <a:t>Photon Mean = 3</a:t>
            </a:r>
          </a:p>
          <a:p>
            <a:r>
              <a:rPr lang="en-US" dirty="0"/>
              <a:t>Photon Sigma = 0.2</a:t>
            </a:r>
          </a:p>
          <a:p>
            <a:r>
              <a:rPr lang="en-US" dirty="0"/>
              <a:t>Neutron Mean = 4.5</a:t>
            </a:r>
          </a:p>
          <a:p>
            <a:r>
              <a:rPr lang="en-US" dirty="0"/>
              <a:t>Neutron Sigma = 0.2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A01AA-9489-CC40-B4F9-9D3D8A61FBA0}"/>
              </a:ext>
            </a:extLst>
          </p:cNvPr>
          <p:cNvSpPr txBox="1"/>
          <p:nvPr/>
        </p:nvSpPr>
        <p:spPr>
          <a:xfrm>
            <a:off x="4080895" y="4937760"/>
            <a:ext cx="2542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Values:</a:t>
            </a:r>
          </a:p>
          <a:p>
            <a:r>
              <a:rPr lang="en-US" dirty="0"/>
              <a:t>Photon Mean = 3.0037</a:t>
            </a:r>
          </a:p>
          <a:p>
            <a:r>
              <a:rPr lang="en-US" dirty="0"/>
              <a:t>Photon Sigma = 0.2006</a:t>
            </a:r>
          </a:p>
          <a:p>
            <a:r>
              <a:rPr lang="en-US" dirty="0"/>
              <a:t>Neutron Mean = 4.5008</a:t>
            </a:r>
          </a:p>
          <a:p>
            <a:r>
              <a:rPr lang="en-US" dirty="0"/>
              <a:t>Neutron Sigma = 0.1985</a:t>
            </a:r>
          </a:p>
        </p:txBody>
      </p:sp>
    </p:spTree>
    <p:extLst>
      <p:ext uri="{BB962C8B-B14F-4D97-AF65-F5344CB8AC3E}">
        <p14:creationId xmlns:p14="http://schemas.microsoft.com/office/powerpoint/2010/main" val="33335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FF0E91-7024-3643-8396-528F43121419}"/>
              </a:ext>
            </a:extLst>
          </p:cNvPr>
          <p:cNvSpPr txBox="1"/>
          <p:nvPr/>
        </p:nvSpPr>
        <p:spPr>
          <a:xfrm>
            <a:off x="6524627" y="5766608"/>
            <a:ext cx="478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Photon Misclassification = 0.0013  </a:t>
            </a:r>
          </a:p>
          <a:p>
            <a:r>
              <a:rPr lang="en-US" dirty="0"/>
              <a:t>Neutron Misclassification = 0.0048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D9595-0929-FF4C-8C52-11C2861F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281" y="-2458472"/>
            <a:ext cx="4674056" cy="98155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A3CDA-18A4-AC40-9703-D4009B20C7B6}"/>
              </a:ext>
            </a:extLst>
          </p:cNvPr>
          <p:cNvSpPr txBox="1"/>
          <p:nvPr/>
        </p:nvSpPr>
        <p:spPr>
          <a:xfrm>
            <a:off x="1661927" y="4601650"/>
            <a:ext cx="29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wide separated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6E882-3DC7-EA45-889F-3571FE2DD940}"/>
              </a:ext>
            </a:extLst>
          </p:cNvPr>
          <p:cNvSpPr txBox="1"/>
          <p:nvPr/>
        </p:nvSpPr>
        <p:spPr>
          <a:xfrm>
            <a:off x="881061" y="5014916"/>
            <a:ext cx="227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Values:</a:t>
            </a:r>
          </a:p>
          <a:p>
            <a:r>
              <a:rPr lang="en-US" dirty="0"/>
              <a:t>Photon Mean = 3</a:t>
            </a:r>
          </a:p>
          <a:p>
            <a:r>
              <a:rPr lang="en-US" dirty="0"/>
              <a:t>Photon Sigma = 0.2</a:t>
            </a:r>
          </a:p>
          <a:p>
            <a:r>
              <a:rPr lang="en-US" dirty="0"/>
              <a:t>Neutron Mean = 6</a:t>
            </a:r>
          </a:p>
          <a:p>
            <a:r>
              <a:rPr lang="en-US" dirty="0"/>
              <a:t>Neutron Sigma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1C17E1-BAD5-F24A-8A1E-D7855DFDAE41}"/>
              </a:ext>
            </a:extLst>
          </p:cNvPr>
          <p:cNvSpPr/>
          <p:nvPr/>
        </p:nvSpPr>
        <p:spPr>
          <a:xfrm>
            <a:off x="3261176" y="50279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Values:</a:t>
            </a:r>
          </a:p>
          <a:p>
            <a:r>
              <a:rPr lang="en-US" dirty="0"/>
              <a:t>Photon Mean = 3.008</a:t>
            </a:r>
          </a:p>
          <a:p>
            <a:r>
              <a:rPr lang="en-US" dirty="0"/>
              <a:t>Photon Sigma = 0.20077</a:t>
            </a:r>
          </a:p>
          <a:p>
            <a:r>
              <a:rPr lang="en-US" dirty="0"/>
              <a:t>Neutron Mean = 5.9933</a:t>
            </a:r>
          </a:p>
          <a:p>
            <a:r>
              <a:rPr lang="en-US" dirty="0"/>
              <a:t>Neutron Sigma = 0.8828</a:t>
            </a:r>
          </a:p>
        </p:txBody>
      </p:sp>
    </p:spTree>
    <p:extLst>
      <p:ext uri="{BB962C8B-B14F-4D97-AF65-F5344CB8AC3E}">
        <p14:creationId xmlns:p14="http://schemas.microsoft.com/office/powerpoint/2010/main" val="149131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FF0E91-7024-3643-8396-528F43121419}"/>
              </a:ext>
            </a:extLst>
          </p:cNvPr>
          <p:cNvSpPr txBox="1"/>
          <p:nvPr/>
        </p:nvSpPr>
        <p:spPr>
          <a:xfrm>
            <a:off x="5874545" y="5719288"/>
            <a:ext cx="478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Photon Misclassification = 0.00358 </a:t>
            </a:r>
          </a:p>
          <a:p>
            <a:r>
              <a:rPr lang="en-US" dirty="0"/>
              <a:t>Neutron Misclassification = 0.00470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202C3-4893-2449-92C1-2B889E91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53732" y="-2318788"/>
            <a:ext cx="4418017" cy="9277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1BDF0-24D1-844F-A6F7-BE1548D5DAB9}"/>
              </a:ext>
            </a:extLst>
          </p:cNvPr>
          <p:cNvSpPr txBox="1"/>
          <p:nvPr/>
        </p:nvSpPr>
        <p:spPr>
          <a:xfrm>
            <a:off x="1356176" y="4611292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 wide close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2B037-A656-E24C-8F01-36F364D645B8}"/>
              </a:ext>
            </a:extLst>
          </p:cNvPr>
          <p:cNvSpPr txBox="1"/>
          <p:nvPr/>
        </p:nvSpPr>
        <p:spPr>
          <a:xfrm>
            <a:off x="802480" y="4966335"/>
            <a:ext cx="227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Values:</a:t>
            </a:r>
          </a:p>
          <a:p>
            <a:r>
              <a:rPr lang="en-US" dirty="0"/>
              <a:t>Photon Mean = 3</a:t>
            </a:r>
          </a:p>
          <a:p>
            <a:r>
              <a:rPr lang="en-US" dirty="0"/>
              <a:t>Photon Sigma = 0.2</a:t>
            </a:r>
          </a:p>
          <a:p>
            <a:r>
              <a:rPr lang="en-US" dirty="0"/>
              <a:t>Neutron Mean = 4.5</a:t>
            </a:r>
          </a:p>
          <a:p>
            <a:r>
              <a:rPr lang="en-US" dirty="0"/>
              <a:t>Neutron Sigma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EB59A-5382-9347-9B07-AA8D00B4DE9B}"/>
              </a:ext>
            </a:extLst>
          </p:cNvPr>
          <p:cNvSpPr/>
          <p:nvPr/>
        </p:nvSpPr>
        <p:spPr>
          <a:xfrm>
            <a:off x="3012816" y="49806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Values:</a:t>
            </a:r>
          </a:p>
          <a:p>
            <a:r>
              <a:rPr lang="en-US" dirty="0"/>
              <a:t>Photon Mean = 3.0014</a:t>
            </a:r>
          </a:p>
          <a:p>
            <a:r>
              <a:rPr lang="en-US" dirty="0"/>
              <a:t>Photon Sigma = 0.20137</a:t>
            </a:r>
          </a:p>
          <a:p>
            <a:r>
              <a:rPr lang="en-US" dirty="0"/>
              <a:t>Neutron Mean = 4.4999</a:t>
            </a:r>
          </a:p>
          <a:p>
            <a:r>
              <a:rPr lang="en-US" dirty="0"/>
              <a:t>Neutron Sigma = 1.0005</a:t>
            </a:r>
          </a:p>
        </p:txBody>
      </p:sp>
    </p:spTree>
    <p:extLst>
      <p:ext uri="{BB962C8B-B14F-4D97-AF65-F5344CB8AC3E}">
        <p14:creationId xmlns:p14="http://schemas.microsoft.com/office/powerpoint/2010/main" val="217787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1BDF0-24D1-844F-A6F7-BE1548D5DAB9}"/>
              </a:ext>
            </a:extLst>
          </p:cNvPr>
          <p:cNvSpPr txBox="1"/>
          <p:nvPr/>
        </p:nvSpPr>
        <p:spPr>
          <a:xfrm>
            <a:off x="1865764" y="469345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Wide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5C5-886B-534D-8AF0-50F388B126B6}"/>
              </a:ext>
            </a:extLst>
          </p:cNvPr>
          <p:cNvSpPr txBox="1"/>
          <p:nvPr/>
        </p:nvSpPr>
        <p:spPr>
          <a:xfrm>
            <a:off x="727526" y="5109209"/>
            <a:ext cx="2276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Values:</a:t>
            </a:r>
          </a:p>
          <a:p>
            <a:r>
              <a:rPr lang="en-US" dirty="0"/>
              <a:t>Photon Mean = 3</a:t>
            </a:r>
          </a:p>
          <a:p>
            <a:r>
              <a:rPr lang="en-US" dirty="0"/>
              <a:t>Photon Sigma = 1</a:t>
            </a:r>
          </a:p>
          <a:p>
            <a:r>
              <a:rPr lang="en-US" dirty="0"/>
              <a:t>Neutron Mean = 6</a:t>
            </a:r>
          </a:p>
          <a:p>
            <a:r>
              <a:rPr lang="en-US" dirty="0"/>
              <a:t>Neutron Sigma = 0.9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FBABB-6390-B542-9968-9321C99E3E6E}"/>
              </a:ext>
            </a:extLst>
          </p:cNvPr>
          <p:cNvSpPr/>
          <p:nvPr/>
        </p:nvSpPr>
        <p:spPr>
          <a:xfrm>
            <a:off x="3048000" y="51092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Values:</a:t>
            </a:r>
          </a:p>
          <a:p>
            <a:r>
              <a:rPr lang="en-US" dirty="0"/>
              <a:t>Photon Mean = 3.0256</a:t>
            </a:r>
          </a:p>
          <a:p>
            <a:r>
              <a:rPr lang="en-US" dirty="0"/>
              <a:t>Photon Sigma = 0.9868</a:t>
            </a:r>
          </a:p>
          <a:p>
            <a:r>
              <a:rPr lang="en-US" dirty="0"/>
              <a:t>Neutron Mean = 6.0074</a:t>
            </a:r>
          </a:p>
          <a:p>
            <a:r>
              <a:rPr lang="en-US" dirty="0"/>
              <a:t>Neutron Sigma = 0.9868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E0DFEF-ED81-4B43-BB9B-48FC1064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48410" y="-2076946"/>
            <a:ext cx="4269834" cy="89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FF0E91-7024-3643-8396-528F43121419}"/>
              </a:ext>
            </a:extLst>
          </p:cNvPr>
          <p:cNvSpPr txBox="1"/>
          <p:nvPr/>
        </p:nvSpPr>
        <p:spPr>
          <a:xfrm>
            <a:off x="654845" y="4898473"/>
            <a:ext cx="478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*If photon is higher than neutron it breaks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1BDF0-24D1-844F-A6F7-BE1548D5DAB9}"/>
              </a:ext>
            </a:extLst>
          </p:cNvPr>
          <p:cNvSpPr txBox="1"/>
          <p:nvPr/>
        </p:nvSpPr>
        <p:spPr>
          <a:xfrm>
            <a:off x="9144000" y="3992287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 narrow low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A4501-994C-2C43-8F45-2B537FF0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82557" y="-1975153"/>
            <a:ext cx="4233189" cy="8889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FDC72D-0FBF-3547-AD22-2E69B3F9B1BD}"/>
              </a:ext>
            </a:extLst>
          </p:cNvPr>
          <p:cNvSpPr/>
          <p:nvPr/>
        </p:nvSpPr>
        <p:spPr>
          <a:xfrm>
            <a:off x="9144000" y="22045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Values:</a:t>
            </a:r>
          </a:p>
          <a:p>
            <a:r>
              <a:rPr lang="en-US" dirty="0"/>
              <a:t>Photon Mean = 3</a:t>
            </a:r>
          </a:p>
          <a:p>
            <a:r>
              <a:rPr lang="en-US" dirty="0"/>
              <a:t>Photon Sigma = 0.2</a:t>
            </a:r>
          </a:p>
          <a:p>
            <a:r>
              <a:rPr lang="en-US" dirty="0"/>
              <a:t>Neutron Mean = 5</a:t>
            </a:r>
          </a:p>
          <a:p>
            <a:r>
              <a:rPr lang="en-US" dirty="0"/>
              <a:t>Neutron Sigma = 0.3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071EE-04DF-1B40-A6A2-FAFC8F61F60B}"/>
              </a:ext>
            </a:extLst>
          </p:cNvPr>
          <p:cNvSpPr/>
          <p:nvPr/>
        </p:nvSpPr>
        <p:spPr>
          <a:xfrm>
            <a:off x="9144000" y="47863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Values:</a:t>
            </a:r>
          </a:p>
          <a:p>
            <a:r>
              <a:rPr lang="en-US" dirty="0"/>
              <a:t>Photon Mean = 2.9995</a:t>
            </a:r>
          </a:p>
          <a:p>
            <a:r>
              <a:rPr lang="en-US" dirty="0"/>
              <a:t>Photon Sigma = 0.2019</a:t>
            </a:r>
          </a:p>
          <a:p>
            <a:r>
              <a:rPr lang="en-US" dirty="0"/>
              <a:t>Neutron Mean = 4.9985</a:t>
            </a:r>
          </a:p>
          <a:p>
            <a:r>
              <a:rPr lang="en-US" dirty="0"/>
              <a:t>Neutron Sigma = 0.29825</a:t>
            </a:r>
          </a:p>
        </p:txBody>
      </p:sp>
    </p:spTree>
    <p:extLst>
      <p:ext uri="{BB962C8B-B14F-4D97-AF65-F5344CB8AC3E}">
        <p14:creationId xmlns:p14="http://schemas.microsoft.com/office/powerpoint/2010/main" val="67012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1BDF0-24D1-844F-A6F7-BE1548D5DAB9}"/>
              </a:ext>
            </a:extLst>
          </p:cNvPr>
          <p:cNvSpPr txBox="1"/>
          <p:nvPr/>
        </p:nvSpPr>
        <p:spPr>
          <a:xfrm>
            <a:off x="8543925" y="4516997"/>
            <a:ext cx="32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 narrow super low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ECE7A-F8A7-6E49-B3B6-EFBA2793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20303" y="-2420303"/>
            <a:ext cx="4400552" cy="9241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76783-1318-1147-8278-F1E53AA4D438}"/>
              </a:ext>
            </a:extLst>
          </p:cNvPr>
          <p:cNvSpPr/>
          <p:nvPr/>
        </p:nvSpPr>
        <p:spPr>
          <a:xfrm>
            <a:off x="914400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Values:</a:t>
            </a:r>
          </a:p>
          <a:p>
            <a:r>
              <a:rPr lang="en-US" dirty="0"/>
              <a:t>Photon Mean = 3</a:t>
            </a:r>
          </a:p>
          <a:p>
            <a:r>
              <a:rPr lang="en-US" dirty="0"/>
              <a:t>Photon Sigma = 0.2</a:t>
            </a:r>
          </a:p>
          <a:p>
            <a:r>
              <a:rPr lang="en-US" dirty="0"/>
              <a:t>Neutron Mean = 5</a:t>
            </a:r>
          </a:p>
          <a:p>
            <a:r>
              <a:rPr lang="en-US" dirty="0"/>
              <a:t>Neutron Sigma = 0.3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71A78-13A5-2344-A80C-5EE264BC1DD6}"/>
              </a:ext>
            </a:extLst>
          </p:cNvPr>
          <p:cNvSpPr/>
          <p:nvPr/>
        </p:nvSpPr>
        <p:spPr>
          <a:xfrm>
            <a:off x="8763423" y="5076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Values:</a:t>
            </a:r>
          </a:p>
          <a:p>
            <a:r>
              <a:rPr lang="en-US" dirty="0"/>
              <a:t>Photon Mean = 2.9976</a:t>
            </a:r>
          </a:p>
          <a:p>
            <a:r>
              <a:rPr lang="en-US" dirty="0"/>
              <a:t>Photon Sigma = 1.9861</a:t>
            </a:r>
          </a:p>
          <a:p>
            <a:r>
              <a:rPr lang="en-US" dirty="0"/>
              <a:t>Neutron Mean = 5.015</a:t>
            </a:r>
          </a:p>
          <a:p>
            <a:r>
              <a:rPr lang="en-US" dirty="0"/>
              <a:t>Neutron Sigma = 0.29024</a:t>
            </a:r>
          </a:p>
        </p:txBody>
      </p:sp>
    </p:spTree>
    <p:extLst>
      <p:ext uri="{BB962C8B-B14F-4D97-AF65-F5344CB8AC3E}">
        <p14:creationId xmlns:p14="http://schemas.microsoft.com/office/powerpoint/2010/main" val="285329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272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Ballard, Katie</dc:creator>
  <cp:lastModifiedBy>Ballard, Katie</cp:lastModifiedBy>
  <cp:revision>11</cp:revision>
  <dcterms:created xsi:type="dcterms:W3CDTF">2021-03-05T19:40:20Z</dcterms:created>
  <dcterms:modified xsi:type="dcterms:W3CDTF">2021-03-09T19:34:17Z</dcterms:modified>
</cp:coreProperties>
</file>