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66" r:id="rId3"/>
    <p:sldId id="257" r:id="rId4"/>
    <p:sldId id="263" r:id="rId5"/>
    <p:sldId id="267" r:id="rId6"/>
    <p:sldId id="278" r:id="rId7"/>
    <p:sldId id="258" r:id="rId8"/>
    <p:sldId id="268" r:id="rId9"/>
    <p:sldId id="269" r:id="rId10"/>
    <p:sldId id="28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4" r:id="rId19"/>
    <p:sldId id="261" r:id="rId20"/>
    <p:sldId id="262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84F9-DBAF-44F0-9B26-325E71CF2DB8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M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39D0-AFF3-4204-9331-0B8FDD093DE9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64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3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0100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M" b="1" dirty="0"/>
          </a:p>
          <a:p>
            <a:r>
              <a:rPr lang="fr-CM" b="1" dirty="0" err="1"/>
              <a:t>Numerisation:c’est</a:t>
            </a:r>
            <a:r>
              <a:rPr lang="fr-CM" b="1" baseline="0" dirty="0"/>
              <a:t> de </a:t>
            </a:r>
            <a:r>
              <a:rPr lang="fr-CM" b="1" baseline="0" dirty="0" err="1"/>
              <a:t>numeriser</a:t>
            </a:r>
            <a:r>
              <a:rPr lang="fr-CM" b="1" baseline="0" dirty="0"/>
              <a:t> un texte une image</a:t>
            </a:r>
          </a:p>
          <a:p>
            <a:endParaRPr lang="fr-CM" b="1" baseline="0" dirty="0"/>
          </a:p>
          <a:p>
            <a:endParaRPr lang="fr-CM" b="1" dirty="0"/>
          </a:p>
          <a:p>
            <a:r>
              <a:rPr lang="fr-CM" b="1" dirty="0"/>
              <a:t>Officier d’</a:t>
            </a:r>
            <a:r>
              <a:rPr lang="fr-CM" b="1" dirty="0" err="1"/>
              <a:t>etat</a:t>
            </a:r>
            <a:r>
              <a:rPr lang="fr-CM" b="1" dirty="0"/>
              <a:t> civil: est une personne designer par la loi et charger d reporter les évènement prévus par la loi dans</a:t>
            </a:r>
            <a:r>
              <a:rPr lang="fr-CM" b="1" baseline="0" dirty="0"/>
              <a:t> les </a:t>
            </a:r>
            <a:r>
              <a:rPr lang="fr-CM" b="1" baseline="0" dirty="0" err="1"/>
              <a:t>les</a:t>
            </a:r>
            <a:r>
              <a:rPr lang="fr-CM" b="1" baseline="0" dirty="0"/>
              <a:t> registres</a:t>
            </a:r>
          </a:p>
          <a:p>
            <a:endParaRPr lang="fr-CM" b="1" baseline="0" dirty="0"/>
          </a:p>
          <a:p>
            <a:r>
              <a:rPr lang="fr-CM" b="1" baseline="0" dirty="0"/>
              <a:t>Actes d’</a:t>
            </a:r>
            <a:r>
              <a:rPr lang="fr-CM" b="1" baseline="0" dirty="0" err="1"/>
              <a:t>etat</a:t>
            </a:r>
            <a:r>
              <a:rPr lang="fr-CM" b="1" baseline="0" dirty="0"/>
              <a:t> civil: est un acte permettant de prouver l’</a:t>
            </a:r>
            <a:r>
              <a:rPr lang="fr-CM" b="1" baseline="0" dirty="0" err="1"/>
              <a:t>identiter</a:t>
            </a:r>
            <a:r>
              <a:rPr lang="fr-CM" b="1" baseline="0" dirty="0"/>
              <a:t> d’une personne .</a:t>
            </a:r>
          </a:p>
          <a:p>
            <a:endParaRPr lang="fr-CM" b="1" baseline="0" dirty="0"/>
          </a:p>
          <a:p>
            <a:endParaRPr lang="fr-CM" b="1" baseline="0" dirty="0"/>
          </a:p>
          <a:p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5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7050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1- UML</a:t>
            </a:r>
            <a:r>
              <a:rPr lang="fr-FR" baseline="0" dirty="0"/>
              <a:t> : est un langage de modélisation graphique à base de pictogramme conçu comme une méthode normalisée dans le domaine du développement et en conception orienté objet.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2- 2TUP : processus de développement logiciel qui met en œuvre la méthode du processus </a:t>
            </a:r>
            <a:r>
              <a:rPr lang="fr-FR" baseline="0" dirty="0" err="1"/>
              <a:t>unifé</a:t>
            </a:r>
            <a:endParaRPr lang="fr-FR" baseline="0" dirty="0"/>
          </a:p>
          <a:p>
            <a:r>
              <a:rPr lang="fr-FR" baseline="0" dirty="0"/>
              <a:t>Il propose un cycle de </a:t>
            </a:r>
            <a:r>
              <a:rPr lang="fr-FR" baseline="0" dirty="0" err="1"/>
              <a:t>dvpt</a:t>
            </a:r>
            <a:r>
              <a:rPr lang="fr-FR" baseline="0" dirty="0"/>
              <a:t> en y .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11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3872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</a:rPr>
              <a:t>Le diagramme de cas d’utilisation</a:t>
            </a:r>
            <a:r>
              <a:rPr lang="fr-FR" b="1" baseline="0" dirty="0">
                <a:solidFill>
                  <a:srgbClr val="FF0000"/>
                </a:solidFill>
              </a:rPr>
              <a:t> </a:t>
            </a:r>
            <a:r>
              <a:rPr lang="fr-FR" baseline="0" dirty="0"/>
              <a:t>est  un diagramme </a:t>
            </a:r>
            <a:r>
              <a:rPr lang="fr-FR" baseline="0" dirty="0" err="1"/>
              <a:t>uml</a:t>
            </a:r>
            <a:r>
              <a:rPr lang="fr-FR" baseline="0" dirty="0"/>
              <a:t> utilisé pour la représentation du comportement fonctionnel d’un système logiciel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12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11178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/>
              <a:t>le diagramme de classe </a:t>
            </a:r>
            <a:r>
              <a:rPr lang="fr-FR" baseline="0" dirty="0"/>
              <a:t>est un schéma utilisé en génie logiciel pour représenter les classes et les interfaces système ainsi que leurs relations.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13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91572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dirty="0"/>
              <a:t>Diagramme de déploiement: est</a:t>
            </a:r>
            <a:r>
              <a:rPr lang="fr-CM" baseline="0" dirty="0"/>
              <a:t> un diagramme uml qui montre l architecture d’</a:t>
            </a:r>
            <a:r>
              <a:rPr lang="fr-CM" baseline="0" dirty="0" err="1"/>
              <a:t>execution</a:t>
            </a:r>
            <a:r>
              <a:rPr lang="fr-CM" baseline="0" dirty="0"/>
              <a:t> d’un système 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14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88062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dirty="0"/>
              <a:t>Encore </a:t>
            </a:r>
            <a:r>
              <a:rPr lang="fr-CM" dirty="0" err="1"/>
              <a:t>appele</a:t>
            </a:r>
            <a:r>
              <a:rPr lang="fr-CM" dirty="0"/>
              <a:t> architecture a 3 niveaux fonctionne </a:t>
            </a:r>
            <a:r>
              <a:rPr lang="fr-CM" dirty="0" err="1"/>
              <a:t>coe</a:t>
            </a:r>
            <a:r>
              <a:rPr lang="fr-CM" dirty="0"/>
              <a:t> suite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16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20501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</a:t>
            </a:r>
            <a:r>
              <a:rPr lang="fr-FR" baseline="0" dirty="0"/>
              <a:t> MVC est un motif d’architecture logicielle destiné aux interfaces graphiques</a:t>
            </a:r>
          </a:p>
          <a:p>
            <a:endParaRPr lang="fr-FR" baseline="0" dirty="0"/>
          </a:p>
          <a:p>
            <a:r>
              <a:rPr lang="fr-FR" baseline="0" dirty="0"/>
              <a:t>La vue représente l’interface graphique</a:t>
            </a:r>
          </a:p>
          <a:p>
            <a:endParaRPr lang="fr-FR" baseline="0" dirty="0"/>
          </a:p>
          <a:p>
            <a:r>
              <a:rPr lang="fr-FR" baseline="0" dirty="0"/>
              <a:t>Le modèle contient les données à afficher </a:t>
            </a:r>
          </a:p>
          <a:p>
            <a:endParaRPr lang="fr-FR" baseline="0" dirty="0"/>
          </a:p>
          <a:p>
            <a:r>
              <a:rPr lang="fr-FR" baseline="0" dirty="0"/>
              <a:t>Le contrôleur contient la logique </a:t>
            </a:r>
            <a:r>
              <a:rPr lang="fr-FR" baseline="0" dirty="0" err="1"/>
              <a:t>concernants</a:t>
            </a:r>
            <a:r>
              <a:rPr lang="fr-FR" baseline="0" dirty="0"/>
              <a:t> les actions à utiliser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39D0-AFF3-4204-9331-0B8FDD093DE9}" type="slidenum">
              <a:rPr lang="fr-CM" smtClean="0"/>
              <a:t>17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43442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8D5BF-038A-DDBE-1B0A-C41BAD97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B8BB19-D749-635F-B4CA-928F228C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99ECC-4B0B-254C-07B4-90EEC65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53082-8912-FF37-B8C0-01F785D8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84BF2-3F87-1223-B10D-8085E66B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535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D7C1-BB1E-DBDD-4291-B9D6BE9D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BBEC38-D826-43E0-E59B-9FD71A51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8A5CB-7CC5-84FB-439A-B5C68DD7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B75E7-68CC-5977-3F3C-AE815D38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4BFCC-80F5-A67E-D164-ADD72E59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7186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7C04F0-4B30-4D65-EF78-4228FC924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E668F-D387-1CED-624C-6E72A0DD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43B98-9FDF-8CB0-D8A9-CC4B476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EE3A1-C21C-53D8-FBB9-CE467A6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2C01-5A1E-3319-2EE9-8C27DA0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9346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AA5F1-9F63-0619-300A-2BD43E0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FADD-3E4D-1D87-4350-9BAD7C08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397A30-C9E8-4AC0-0D13-37BB0E6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34864-8707-AFFB-1616-904C465D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0B554-585F-BC8C-DB14-D9A0F9B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833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4B9A0-EC53-F323-F7A7-B31D602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B34413-88D8-35C1-1C73-CA92A508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63A0C-FB5B-E242-971C-F7996F20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C97D1-88C6-F5ED-CE93-DACE0AA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A63DA-7BE9-F045-B744-FC40F11E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8627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C3A7-8FD1-4BBA-BAE5-2FC53D0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1638-0C9C-7CAE-60D9-7EACBF778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74F6F4-45F8-CA62-BA6C-5D5958899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3543DD-576D-18A6-EBBA-E48AE77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2857A-D75E-96AE-B948-549752C8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739B1-DDD1-1C82-804A-F94F8D00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357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728AC-0233-1C96-8B39-0FB7D70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36C2B-4C0B-6DA6-5CD7-CE3B7E574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FDA5F-8CD2-FFA7-8E97-9FCFEAD2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73676F-386A-6A79-C3D7-4A238281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FB9938-CEF4-F8E9-D743-B13094F5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534988-54E4-514C-7CDA-2548F45A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6BC9CC-8553-E48B-4075-204A92D0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773A8-38A5-6147-103A-F2895607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72603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6564C-52A9-B723-44D2-156D739E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82C65D-C0AE-A7EB-D98C-B0C687BB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F91CF3-72DB-5D66-8937-AD4B026B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B2DA04-BC84-41BC-26E2-FFACD504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9233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713002-31DF-FDB6-DF3B-FD83110F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B9E0BB-6E8D-4D4B-C2A6-869EB2B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DAAB45-ED9A-860E-D01C-90A0DFE5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5342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E99E5-5922-79A7-7440-6FD65659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84F3D-4BE3-F411-4A84-6509FBFC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B0F27-48BD-E45C-15A1-D9EE6054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A1B222-DBDE-6A0E-4110-1886BC2B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6A40EC-0886-65E3-D5A6-24D88BB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0AF2F-3758-C91F-BBC7-763B858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9368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64A13-8CB7-6BEC-95BB-4695F9E3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459BFE-1060-5FA8-33D0-1113579B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9F520-4A05-3C1B-DBBC-02D27F73C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0F2769-FDDC-CFEB-4DF2-70307E7D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7E9A3E-FFCB-C2A6-7CFB-16E26CEB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D743F-B489-143F-1888-164CE0A3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262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3456CC-EE18-0FE1-2CB6-31200566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C1FF3-FA4B-4F83-84B8-6156554C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3B41A-5931-2FEA-9FD9-9B06FDA69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1765-11CC-4A6B-8073-59B8C5C6EEE9}" type="datetimeFigureOut">
              <a:rPr lang="fr-CM" smtClean="0"/>
              <a:t>07/10/2022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AEC12-80B3-3A44-E5E3-F2A64AFD7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C899-F638-8010-4BC9-B25230C3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9465-7F12-4FFF-9B35-6BA008889C01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741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nfo@winmoney.com" TargetMode="External"/><Relationship Id="rId5" Type="http://schemas.openxmlformats.org/officeDocument/2006/relationships/hyperlink" Target="mailto:contact@iaicameroun.com" TargetMode="External"/><Relationship Id="rId4" Type="http://schemas.openxmlformats.org/officeDocument/2006/relationships/hyperlink" Target="http://www.iaicamerou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54711E-0DD5-ABD2-1D2F-415984B69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9BD82-4A72-D9D7-6D8E-019513E1F3FC}"/>
              </a:ext>
            </a:extLst>
          </p:cNvPr>
          <p:cNvSpPr/>
          <p:nvPr/>
        </p:nvSpPr>
        <p:spPr>
          <a:xfrm>
            <a:off x="-349865" y="0"/>
            <a:ext cx="4540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 Africain d’Informatique</a:t>
            </a:r>
          </a:p>
          <a:p>
            <a:pPr indent="450215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du Cameroun Centre d’Excellence Technologie Paul BIYA</a:t>
            </a:r>
          </a:p>
        </p:txBody>
      </p:sp>
      <p:pic>
        <p:nvPicPr>
          <p:cNvPr id="21" name="Picture 116644">
            <a:extLst>
              <a:ext uri="{FF2B5EF4-FFF2-40B4-BE49-F238E27FC236}">
                <a16:creationId xmlns:a16="http://schemas.microsoft.com/office/drawing/2014/main" id="{9316D6A8-94E7-6C61-FCDA-026933971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3809" y="738664"/>
            <a:ext cx="1453515" cy="9290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E7D0B7D-A8A1-3DB0-0635-65075DE1DFA2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738664"/>
            <a:ext cx="1320800" cy="9290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61FFFE-8AA6-64A3-BE8C-4A015590F1EF}"/>
              </a:ext>
            </a:extLst>
          </p:cNvPr>
          <p:cNvSpPr/>
          <p:nvPr/>
        </p:nvSpPr>
        <p:spPr>
          <a:xfrm>
            <a:off x="7302500" y="-25400"/>
            <a:ext cx="6096000" cy="6991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WINMONEY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B.P :16323 Yaoundé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484704-DFB3-6424-2226-43DCF0474A0B}"/>
              </a:ext>
            </a:extLst>
          </p:cNvPr>
          <p:cNvSpPr/>
          <p:nvPr/>
        </p:nvSpPr>
        <p:spPr>
          <a:xfrm>
            <a:off x="-1127434" y="1667669"/>
            <a:ext cx="6096000" cy="10587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B.P.: 13729 Yaoundé</a:t>
            </a:r>
            <a:endParaRPr lang="fr-FR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(+237) 242 72 99 57 / 242 72 99 58</a:t>
            </a:r>
            <a:endParaRPr lang="fr-FR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WEB: </a:t>
            </a:r>
            <a:r>
              <a:rPr lang="en-US" sz="1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www.iaicameroun.com</a:t>
            </a:r>
            <a:endParaRPr lang="fr-FR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contact@iaicameroun.com</a:t>
            </a:r>
            <a:endParaRPr lang="fr-CM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DAE49A-75C2-1EC7-9587-09473B6F621A}"/>
              </a:ext>
            </a:extLst>
          </p:cNvPr>
          <p:cNvSpPr/>
          <p:nvPr/>
        </p:nvSpPr>
        <p:spPr>
          <a:xfrm>
            <a:off x="3549405" y="2038282"/>
            <a:ext cx="4239750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RAPPORT DE STAGE ACADEMIQUE:</a:t>
            </a:r>
            <a:endParaRPr lang="fr-C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2CAAC-A0FC-BB6D-15DA-28720F475BF2}"/>
              </a:ext>
            </a:extLst>
          </p:cNvPr>
          <p:cNvSpPr/>
          <p:nvPr/>
        </p:nvSpPr>
        <p:spPr>
          <a:xfrm>
            <a:off x="7302500" y="1891274"/>
            <a:ext cx="6096000" cy="8497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</a:t>
            </a:r>
            <a:r>
              <a:rPr lang="fr-F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(+237) 699874815 / 670369077 </a:t>
            </a:r>
          </a:p>
          <a:p>
            <a:pPr algn="ctr">
              <a:lnSpc>
                <a:spcPct val="107000"/>
              </a:lnSpc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fr-F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info@winmoney.com</a:t>
            </a:r>
            <a:endParaRPr lang="fr-FR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endParaRPr lang="fr-FR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050B3-12F8-0D2A-B1FD-901950A40742}"/>
              </a:ext>
            </a:extLst>
          </p:cNvPr>
          <p:cNvSpPr/>
          <p:nvPr/>
        </p:nvSpPr>
        <p:spPr>
          <a:xfrm>
            <a:off x="536591" y="4275666"/>
            <a:ext cx="11573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effectué du 05 juillet au 30 septembre 2022 en vue de l’obtention du Diplôme de Technicien Supérieur</a:t>
            </a:r>
          </a:p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Rédigé et présenté par KUISSU Lauriane Joss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F3380-991C-048A-3B9E-8B4D4F27C64D}"/>
              </a:ext>
            </a:extLst>
          </p:cNvPr>
          <p:cNvSpPr/>
          <p:nvPr/>
        </p:nvSpPr>
        <p:spPr>
          <a:xfrm>
            <a:off x="5074655" y="525270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la supervision</a:t>
            </a:r>
            <a:endParaRPr lang="fr-C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C26A2-44AC-E303-F41F-47574C00D2A8}"/>
              </a:ext>
            </a:extLst>
          </p:cNvPr>
          <p:cNvSpPr/>
          <p:nvPr/>
        </p:nvSpPr>
        <p:spPr>
          <a:xfrm>
            <a:off x="-1021345" y="5622036"/>
            <a:ext cx="6096000" cy="1033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Académique de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Mme.AMOUGOU MIREILLE</a:t>
            </a:r>
            <a:endParaRPr lang="fr-FR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Enseignant à IAI-Cameroun</a:t>
            </a:r>
            <a:endParaRPr lang="fr-C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564E14-69B5-96CD-9EEA-F4FB0E4E4287}"/>
              </a:ext>
            </a:extLst>
          </p:cNvPr>
          <p:cNvSpPr/>
          <p:nvPr/>
        </p:nvSpPr>
        <p:spPr>
          <a:xfrm>
            <a:off x="8420043" y="5377538"/>
            <a:ext cx="386091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Professionnel de :</a:t>
            </a:r>
          </a:p>
          <a:p>
            <a:r>
              <a:rPr lang="fr-FR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DONFACK NOUBISSIE Pavel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in computer      science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  <a:p>
            <a:pPr>
              <a:spcAft>
                <a:spcPts val="800"/>
              </a:spcAft>
            </a:pPr>
            <a:endParaRPr lang="fr-FR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à coins arrondis 16">
            <a:extLst>
              <a:ext uri="{FF2B5EF4-FFF2-40B4-BE49-F238E27FC236}">
                <a16:creationId xmlns:a16="http://schemas.microsoft.com/office/drawing/2014/main" id="{7999F6B4-6AE0-0224-E101-004BB8EBDFBA}"/>
              </a:ext>
            </a:extLst>
          </p:cNvPr>
          <p:cNvSpPr/>
          <p:nvPr/>
        </p:nvSpPr>
        <p:spPr>
          <a:xfrm>
            <a:off x="4688840" y="6223923"/>
            <a:ext cx="2628900" cy="434411"/>
          </a:xfrm>
          <a:prstGeom prst="round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Académique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2021 - 2022</a:t>
            </a:r>
            <a:endParaRPr lang="fr-FR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8A41FFB6-935C-CD8B-9642-B73C1B2D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Parchemin : horizontal 16">
            <a:extLst>
              <a:ext uri="{FF2B5EF4-FFF2-40B4-BE49-F238E27FC236}">
                <a16:creationId xmlns:a16="http://schemas.microsoft.com/office/drawing/2014/main" id="{27F40543-E52B-4E8A-DC54-62936B51E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880" y="2726420"/>
            <a:ext cx="5974080" cy="1498888"/>
          </a:xfrm>
          <a:prstGeom prst="horizontalScroll">
            <a:avLst>
              <a:gd name="adj" fmla="val 12500"/>
            </a:avLst>
          </a:prstGeom>
          <a:solidFill>
            <a:srgbClr val="ED7D31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M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D’UNE APPLICATION DE GESTION DES ACTES D’ETAT CIVIL</a:t>
            </a:r>
            <a:endParaRPr kumimoji="0" lang="fr-CM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8ECE16-D236-D834-A222-7820B6A5CEB8}"/>
              </a:ext>
            </a:extLst>
          </p:cNvPr>
          <p:cNvSpPr/>
          <p:nvPr/>
        </p:nvSpPr>
        <p:spPr>
          <a:xfrm>
            <a:off x="3275102" y="21056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REPUBLIQUE DU CAMEROUN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Paix-Travail-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Patrie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3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4;p49"/>
          <p:cNvSpPr txBox="1">
            <a:spLocks noGrp="1"/>
          </p:cNvSpPr>
          <p:nvPr>
            <p:ph type="title"/>
          </p:nvPr>
        </p:nvSpPr>
        <p:spPr>
          <a:xfrm rot="10800000" flipV="1">
            <a:off x="3842291" y="1151572"/>
            <a:ext cx="4572000" cy="409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L</a:t>
            </a:r>
            <a:r>
              <a:rPr lang="en" dirty="0">
                <a:solidFill>
                  <a:srgbClr val="FF0000"/>
                </a:solidFill>
                <a:latin typeface="Algerian" panose="04020705040A02060702" pitchFamily="82" charset="0"/>
              </a:rPr>
              <a:t>a  SOLUTION</a:t>
            </a:r>
            <a:endParaRPr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5" name="Google Shape;1527;p49"/>
          <p:cNvGrpSpPr/>
          <p:nvPr/>
        </p:nvGrpSpPr>
        <p:grpSpPr>
          <a:xfrm>
            <a:off x="3893690" y="1767545"/>
            <a:ext cx="1037712" cy="3101265"/>
            <a:chOff x="2981045" y="1559406"/>
            <a:chExt cx="746380" cy="2199920"/>
          </a:xfrm>
        </p:grpSpPr>
        <p:sp>
          <p:nvSpPr>
            <p:cNvPr id="6" name="Google Shape;1528;p49"/>
            <p:cNvSpPr/>
            <p:nvPr/>
          </p:nvSpPr>
          <p:spPr>
            <a:xfrm>
              <a:off x="3603759" y="2388500"/>
              <a:ext cx="123666" cy="438632"/>
            </a:xfrm>
            <a:custGeom>
              <a:avLst/>
              <a:gdLst/>
              <a:ahLst/>
              <a:cxnLst/>
              <a:rect l="l" t="t" r="r" b="b"/>
              <a:pathLst>
                <a:path w="5405" h="19171" extrusionOk="0">
                  <a:moveTo>
                    <a:pt x="2578" y="1"/>
                  </a:moveTo>
                  <a:cubicBezTo>
                    <a:pt x="2146" y="1"/>
                    <a:pt x="1726" y="242"/>
                    <a:pt x="1635" y="752"/>
                  </a:cubicBezTo>
                  <a:cubicBezTo>
                    <a:pt x="1201" y="3121"/>
                    <a:pt x="1802" y="5823"/>
                    <a:pt x="1635" y="8258"/>
                  </a:cubicBezTo>
                  <a:cubicBezTo>
                    <a:pt x="1435" y="11293"/>
                    <a:pt x="1" y="15062"/>
                    <a:pt x="1168" y="17965"/>
                  </a:cubicBezTo>
                  <a:cubicBezTo>
                    <a:pt x="1429" y="18646"/>
                    <a:pt x="2218" y="19170"/>
                    <a:pt x="2937" y="19170"/>
                  </a:cubicBezTo>
                  <a:cubicBezTo>
                    <a:pt x="3416" y="19170"/>
                    <a:pt x="3864" y="18938"/>
                    <a:pt x="4104" y="18365"/>
                  </a:cubicBezTo>
                  <a:cubicBezTo>
                    <a:pt x="5404" y="15429"/>
                    <a:pt x="5204" y="11427"/>
                    <a:pt x="5238" y="8258"/>
                  </a:cubicBezTo>
                  <a:cubicBezTo>
                    <a:pt x="5271" y="5722"/>
                    <a:pt x="4871" y="2687"/>
                    <a:pt x="3503" y="485"/>
                  </a:cubicBezTo>
                  <a:cubicBezTo>
                    <a:pt x="3306" y="167"/>
                    <a:pt x="2938" y="1"/>
                    <a:pt x="2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529;p49"/>
            <p:cNvSpPr/>
            <p:nvPr/>
          </p:nvSpPr>
          <p:spPr>
            <a:xfrm>
              <a:off x="3569419" y="2891219"/>
              <a:ext cx="87036" cy="132979"/>
            </a:xfrm>
            <a:custGeom>
              <a:avLst/>
              <a:gdLst/>
              <a:ahLst/>
              <a:cxnLst/>
              <a:rect l="l" t="t" r="r" b="b"/>
              <a:pathLst>
                <a:path w="3804" h="5812" extrusionOk="0">
                  <a:moveTo>
                    <a:pt x="2452" y="1"/>
                  </a:moveTo>
                  <a:cubicBezTo>
                    <a:pt x="2057" y="1"/>
                    <a:pt x="1679" y="229"/>
                    <a:pt x="1535" y="761"/>
                  </a:cubicBezTo>
                  <a:cubicBezTo>
                    <a:pt x="1135" y="2128"/>
                    <a:pt x="1" y="3529"/>
                    <a:pt x="434" y="4964"/>
                  </a:cubicBezTo>
                  <a:cubicBezTo>
                    <a:pt x="546" y="5411"/>
                    <a:pt x="1009" y="5812"/>
                    <a:pt x="1490" y="5812"/>
                  </a:cubicBezTo>
                  <a:cubicBezTo>
                    <a:pt x="1583" y="5812"/>
                    <a:pt x="1677" y="5797"/>
                    <a:pt x="1768" y="5764"/>
                  </a:cubicBezTo>
                  <a:cubicBezTo>
                    <a:pt x="3570" y="4997"/>
                    <a:pt x="3803" y="2762"/>
                    <a:pt x="3603" y="1028"/>
                  </a:cubicBezTo>
                  <a:cubicBezTo>
                    <a:pt x="3527" y="401"/>
                    <a:pt x="2975" y="1"/>
                    <a:pt x="2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530;p49"/>
            <p:cNvSpPr/>
            <p:nvPr/>
          </p:nvSpPr>
          <p:spPr>
            <a:xfrm>
              <a:off x="2981045" y="1559406"/>
              <a:ext cx="440760" cy="319062"/>
            </a:xfrm>
            <a:custGeom>
              <a:avLst/>
              <a:gdLst/>
              <a:ahLst/>
              <a:cxnLst/>
              <a:rect l="l" t="t" r="r" b="b"/>
              <a:pathLst>
                <a:path w="19264" h="13945" extrusionOk="0">
                  <a:moveTo>
                    <a:pt x="2440" y="0"/>
                  </a:moveTo>
                  <a:cubicBezTo>
                    <a:pt x="1989" y="0"/>
                    <a:pt x="1532" y="32"/>
                    <a:pt x="1068" y="99"/>
                  </a:cubicBezTo>
                  <a:cubicBezTo>
                    <a:pt x="0" y="266"/>
                    <a:pt x="34" y="2034"/>
                    <a:pt x="1068" y="2234"/>
                  </a:cubicBezTo>
                  <a:cubicBezTo>
                    <a:pt x="4337" y="2834"/>
                    <a:pt x="6938" y="4669"/>
                    <a:pt x="9340" y="6904"/>
                  </a:cubicBezTo>
                  <a:cubicBezTo>
                    <a:pt x="11675" y="9106"/>
                    <a:pt x="13543" y="12074"/>
                    <a:pt x="16345" y="13709"/>
                  </a:cubicBezTo>
                  <a:cubicBezTo>
                    <a:pt x="16615" y="13872"/>
                    <a:pt x="16893" y="13945"/>
                    <a:pt x="17160" y="13945"/>
                  </a:cubicBezTo>
                  <a:cubicBezTo>
                    <a:pt x="18309" y="13945"/>
                    <a:pt x="19263" y="12605"/>
                    <a:pt x="18613" y="11441"/>
                  </a:cubicBezTo>
                  <a:cubicBezTo>
                    <a:pt x="16912" y="8305"/>
                    <a:pt x="13677" y="5636"/>
                    <a:pt x="10908" y="3502"/>
                  </a:cubicBezTo>
                  <a:cubicBezTo>
                    <a:pt x="8399" y="1547"/>
                    <a:pt x="5584" y="0"/>
                    <a:pt x="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531;p49"/>
            <p:cNvSpPr/>
            <p:nvPr/>
          </p:nvSpPr>
          <p:spPr>
            <a:xfrm>
              <a:off x="3407924" y="1904405"/>
              <a:ext cx="144739" cy="141192"/>
            </a:xfrm>
            <a:custGeom>
              <a:avLst/>
              <a:gdLst/>
              <a:ahLst/>
              <a:cxnLst/>
              <a:rect l="l" t="t" r="r" b="b"/>
              <a:pathLst>
                <a:path w="6326" h="6171" extrusionOk="0">
                  <a:moveTo>
                    <a:pt x="1483" y="0"/>
                  </a:moveTo>
                  <a:cubicBezTo>
                    <a:pt x="434" y="0"/>
                    <a:pt x="0" y="1365"/>
                    <a:pt x="655" y="2198"/>
                  </a:cubicBezTo>
                  <a:cubicBezTo>
                    <a:pt x="1055" y="2698"/>
                    <a:pt x="1422" y="3232"/>
                    <a:pt x="1722" y="3799"/>
                  </a:cubicBezTo>
                  <a:cubicBezTo>
                    <a:pt x="2223" y="4667"/>
                    <a:pt x="2523" y="5367"/>
                    <a:pt x="3357" y="5934"/>
                  </a:cubicBezTo>
                  <a:cubicBezTo>
                    <a:pt x="3594" y="6098"/>
                    <a:pt x="3846" y="6170"/>
                    <a:pt x="4094" y="6170"/>
                  </a:cubicBezTo>
                  <a:cubicBezTo>
                    <a:pt x="4751" y="6170"/>
                    <a:pt x="5374" y="5664"/>
                    <a:pt x="5592" y="5034"/>
                  </a:cubicBezTo>
                  <a:cubicBezTo>
                    <a:pt x="6326" y="2799"/>
                    <a:pt x="3824" y="630"/>
                    <a:pt x="1889" y="63"/>
                  </a:cubicBezTo>
                  <a:cubicBezTo>
                    <a:pt x="1745" y="20"/>
                    <a:pt x="1610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532;p49"/>
            <p:cNvSpPr/>
            <p:nvPr/>
          </p:nvSpPr>
          <p:spPr>
            <a:xfrm>
              <a:off x="3131650" y="3438091"/>
              <a:ext cx="226992" cy="226649"/>
            </a:xfrm>
            <a:custGeom>
              <a:avLst/>
              <a:gdLst/>
              <a:ahLst/>
              <a:cxnLst/>
              <a:rect l="l" t="t" r="r" b="b"/>
              <a:pathLst>
                <a:path w="9921" h="9906" extrusionOk="0">
                  <a:moveTo>
                    <a:pt x="9043" y="1"/>
                  </a:moveTo>
                  <a:cubicBezTo>
                    <a:pt x="8901" y="1"/>
                    <a:pt x="8758" y="43"/>
                    <a:pt x="8628" y="140"/>
                  </a:cubicBezTo>
                  <a:cubicBezTo>
                    <a:pt x="7227" y="1174"/>
                    <a:pt x="6093" y="2575"/>
                    <a:pt x="4759" y="3743"/>
                  </a:cubicBezTo>
                  <a:cubicBezTo>
                    <a:pt x="3324" y="5043"/>
                    <a:pt x="1323" y="6144"/>
                    <a:pt x="489" y="7946"/>
                  </a:cubicBezTo>
                  <a:cubicBezTo>
                    <a:pt x="0" y="8953"/>
                    <a:pt x="658" y="9905"/>
                    <a:pt x="1669" y="9905"/>
                  </a:cubicBezTo>
                  <a:cubicBezTo>
                    <a:pt x="1762" y="9905"/>
                    <a:pt x="1858" y="9897"/>
                    <a:pt x="1957" y="9880"/>
                  </a:cubicBezTo>
                  <a:cubicBezTo>
                    <a:pt x="4058" y="9513"/>
                    <a:pt x="5726" y="7579"/>
                    <a:pt x="7060" y="6044"/>
                  </a:cubicBezTo>
                  <a:cubicBezTo>
                    <a:pt x="8361" y="4643"/>
                    <a:pt x="9829" y="2842"/>
                    <a:pt x="9896" y="840"/>
                  </a:cubicBezTo>
                  <a:cubicBezTo>
                    <a:pt x="9921" y="411"/>
                    <a:pt x="9487" y="1"/>
                    <a:pt x="9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533;p49"/>
            <p:cNvSpPr/>
            <p:nvPr/>
          </p:nvSpPr>
          <p:spPr>
            <a:xfrm>
              <a:off x="3039796" y="3684806"/>
              <a:ext cx="73285" cy="74520"/>
            </a:xfrm>
            <a:custGeom>
              <a:avLst/>
              <a:gdLst/>
              <a:ahLst/>
              <a:cxnLst/>
              <a:rect l="l" t="t" r="r" b="b"/>
              <a:pathLst>
                <a:path w="3203" h="3257" extrusionOk="0">
                  <a:moveTo>
                    <a:pt x="2170" y="1"/>
                  </a:moveTo>
                  <a:cubicBezTo>
                    <a:pt x="2072" y="1"/>
                    <a:pt x="1972" y="12"/>
                    <a:pt x="1869" y="30"/>
                  </a:cubicBezTo>
                  <a:cubicBezTo>
                    <a:pt x="1468" y="64"/>
                    <a:pt x="1168" y="331"/>
                    <a:pt x="868" y="564"/>
                  </a:cubicBezTo>
                  <a:cubicBezTo>
                    <a:pt x="334" y="931"/>
                    <a:pt x="1" y="1565"/>
                    <a:pt x="34" y="2232"/>
                  </a:cubicBezTo>
                  <a:cubicBezTo>
                    <a:pt x="93" y="2847"/>
                    <a:pt x="512" y="3257"/>
                    <a:pt x="1087" y="3257"/>
                  </a:cubicBezTo>
                  <a:cubicBezTo>
                    <a:pt x="1167" y="3257"/>
                    <a:pt x="1250" y="3249"/>
                    <a:pt x="1335" y="3233"/>
                  </a:cubicBezTo>
                  <a:cubicBezTo>
                    <a:pt x="1802" y="3133"/>
                    <a:pt x="2402" y="2766"/>
                    <a:pt x="2636" y="2332"/>
                  </a:cubicBezTo>
                  <a:cubicBezTo>
                    <a:pt x="2836" y="1998"/>
                    <a:pt x="3070" y="1665"/>
                    <a:pt x="3136" y="1298"/>
                  </a:cubicBezTo>
                  <a:cubicBezTo>
                    <a:pt x="3203" y="931"/>
                    <a:pt x="3136" y="564"/>
                    <a:pt x="2869" y="264"/>
                  </a:cubicBezTo>
                  <a:cubicBezTo>
                    <a:pt x="2653" y="72"/>
                    <a:pt x="2420" y="1"/>
                    <a:pt x="2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" name="Google Shape;1534;p49"/>
          <p:cNvGrpSpPr/>
          <p:nvPr/>
        </p:nvGrpSpPr>
        <p:grpSpPr>
          <a:xfrm>
            <a:off x="708525" y="1575425"/>
            <a:ext cx="5161877" cy="3889756"/>
            <a:chOff x="690097" y="1423123"/>
            <a:chExt cx="3712709" cy="2759246"/>
          </a:xfrm>
        </p:grpSpPr>
        <p:sp>
          <p:nvSpPr>
            <p:cNvPr id="13" name="Google Shape;1535;p49"/>
            <p:cNvSpPr/>
            <p:nvPr/>
          </p:nvSpPr>
          <p:spPr>
            <a:xfrm>
              <a:off x="1628366" y="4025092"/>
              <a:ext cx="225551" cy="157277"/>
            </a:xfrm>
            <a:custGeom>
              <a:avLst/>
              <a:gdLst/>
              <a:ahLst/>
              <a:cxnLst/>
              <a:rect l="l" t="t" r="r" b="b"/>
              <a:pathLst>
                <a:path w="9858" h="6874" extrusionOk="0">
                  <a:moveTo>
                    <a:pt x="8290" y="0"/>
                  </a:moveTo>
                  <a:cubicBezTo>
                    <a:pt x="6856" y="0"/>
                    <a:pt x="5621" y="968"/>
                    <a:pt x="4487" y="1735"/>
                  </a:cubicBezTo>
                  <a:cubicBezTo>
                    <a:pt x="3120" y="2635"/>
                    <a:pt x="1885" y="3569"/>
                    <a:pt x="751" y="4737"/>
                  </a:cubicBezTo>
                  <a:cubicBezTo>
                    <a:pt x="1" y="5455"/>
                    <a:pt x="495" y="6874"/>
                    <a:pt x="1546" y="6874"/>
                  </a:cubicBezTo>
                  <a:cubicBezTo>
                    <a:pt x="1570" y="6874"/>
                    <a:pt x="1594" y="6873"/>
                    <a:pt x="1618" y="6872"/>
                  </a:cubicBezTo>
                  <a:cubicBezTo>
                    <a:pt x="3720" y="6738"/>
                    <a:pt x="5221" y="5337"/>
                    <a:pt x="6655" y="3970"/>
                  </a:cubicBezTo>
                  <a:cubicBezTo>
                    <a:pt x="7389" y="3303"/>
                    <a:pt x="9858" y="1868"/>
                    <a:pt x="9291" y="667"/>
                  </a:cubicBezTo>
                  <a:cubicBezTo>
                    <a:pt x="9257" y="634"/>
                    <a:pt x="9257" y="601"/>
                    <a:pt x="9224" y="534"/>
                  </a:cubicBezTo>
                  <a:cubicBezTo>
                    <a:pt x="9090" y="200"/>
                    <a:pt x="8623" y="0"/>
                    <a:pt x="8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536;p49"/>
            <p:cNvSpPr/>
            <p:nvPr/>
          </p:nvSpPr>
          <p:spPr>
            <a:xfrm>
              <a:off x="1160581" y="3470921"/>
              <a:ext cx="201115" cy="157025"/>
            </a:xfrm>
            <a:custGeom>
              <a:avLst/>
              <a:gdLst/>
              <a:ahLst/>
              <a:cxnLst/>
              <a:rect l="l" t="t" r="r" b="b"/>
              <a:pathLst>
                <a:path w="8790" h="6863" extrusionOk="0">
                  <a:moveTo>
                    <a:pt x="7655" y="1"/>
                  </a:moveTo>
                  <a:cubicBezTo>
                    <a:pt x="6426" y="1"/>
                    <a:pt x="5118" y="1296"/>
                    <a:pt x="4153" y="1907"/>
                  </a:cubicBezTo>
                  <a:cubicBezTo>
                    <a:pt x="2852" y="2775"/>
                    <a:pt x="1718" y="3508"/>
                    <a:pt x="784" y="4776"/>
                  </a:cubicBezTo>
                  <a:cubicBezTo>
                    <a:pt x="1" y="5866"/>
                    <a:pt x="1092" y="6862"/>
                    <a:pt x="2133" y="6862"/>
                  </a:cubicBezTo>
                  <a:cubicBezTo>
                    <a:pt x="2335" y="6862"/>
                    <a:pt x="2534" y="6825"/>
                    <a:pt x="2718" y="6744"/>
                  </a:cubicBezTo>
                  <a:cubicBezTo>
                    <a:pt x="4119" y="6110"/>
                    <a:pt x="5220" y="5110"/>
                    <a:pt x="6388" y="4142"/>
                  </a:cubicBezTo>
                  <a:cubicBezTo>
                    <a:pt x="7288" y="3375"/>
                    <a:pt x="8789" y="2274"/>
                    <a:pt x="8723" y="940"/>
                  </a:cubicBezTo>
                  <a:cubicBezTo>
                    <a:pt x="8689" y="406"/>
                    <a:pt x="8322" y="73"/>
                    <a:pt x="7789" y="6"/>
                  </a:cubicBezTo>
                  <a:cubicBezTo>
                    <a:pt x="7744" y="2"/>
                    <a:pt x="7700" y="1"/>
                    <a:pt x="7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537;p49"/>
            <p:cNvSpPr/>
            <p:nvPr/>
          </p:nvSpPr>
          <p:spPr>
            <a:xfrm>
              <a:off x="946810" y="3641727"/>
              <a:ext cx="131308" cy="87996"/>
            </a:xfrm>
            <a:custGeom>
              <a:avLst/>
              <a:gdLst/>
              <a:ahLst/>
              <a:cxnLst/>
              <a:rect l="l" t="t" r="r" b="b"/>
              <a:pathLst>
                <a:path w="5739" h="3846" extrusionOk="0">
                  <a:moveTo>
                    <a:pt x="4406" y="0"/>
                  </a:moveTo>
                  <a:cubicBezTo>
                    <a:pt x="4307" y="0"/>
                    <a:pt x="4201" y="14"/>
                    <a:pt x="4090" y="45"/>
                  </a:cubicBezTo>
                  <a:cubicBezTo>
                    <a:pt x="2722" y="412"/>
                    <a:pt x="1521" y="1146"/>
                    <a:pt x="621" y="2214"/>
                  </a:cubicBezTo>
                  <a:cubicBezTo>
                    <a:pt x="1" y="2946"/>
                    <a:pt x="547" y="3846"/>
                    <a:pt x="1356" y="3846"/>
                  </a:cubicBezTo>
                  <a:cubicBezTo>
                    <a:pt x="1504" y="3846"/>
                    <a:pt x="1661" y="3815"/>
                    <a:pt x="1822" y="3748"/>
                  </a:cubicBezTo>
                  <a:cubicBezTo>
                    <a:pt x="2889" y="3281"/>
                    <a:pt x="3923" y="2681"/>
                    <a:pt x="4891" y="1980"/>
                  </a:cubicBezTo>
                  <a:cubicBezTo>
                    <a:pt x="5738" y="1375"/>
                    <a:pt x="5377" y="0"/>
                    <a:pt x="4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538;p49"/>
            <p:cNvSpPr/>
            <p:nvPr/>
          </p:nvSpPr>
          <p:spPr>
            <a:xfrm>
              <a:off x="874768" y="2842031"/>
              <a:ext cx="232758" cy="99757"/>
            </a:xfrm>
            <a:custGeom>
              <a:avLst/>
              <a:gdLst/>
              <a:ahLst/>
              <a:cxnLst/>
              <a:rect l="l" t="t" r="r" b="b"/>
              <a:pathLst>
                <a:path w="10173" h="4360" extrusionOk="0">
                  <a:moveTo>
                    <a:pt x="8951" y="0"/>
                  </a:moveTo>
                  <a:cubicBezTo>
                    <a:pt x="8914" y="0"/>
                    <a:pt x="8877" y="3"/>
                    <a:pt x="8840" y="9"/>
                  </a:cubicBezTo>
                  <a:cubicBezTo>
                    <a:pt x="7439" y="242"/>
                    <a:pt x="6071" y="742"/>
                    <a:pt x="4704" y="1109"/>
                  </a:cubicBezTo>
                  <a:cubicBezTo>
                    <a:pt x="3403" y="1443"/>
                    <a:pt x="2102" y="1676"/>
                    <a:pt x="868" y="2210"/>
                  </a:cubicBezTo>
                  <a:cubicBezTo>
                    <a:pt x="0" y="2610"/>
                    <a:pt x="234" y="4078"/>
                    <a:pt x="1135" y="4245"/>
                  </a:cubicBezTo>
                  <a:cubicBezTo>
                    <a:pt x="1524" y="4323"/>
                    <a:pt x="1925" y="4359"/>
                    <a:pt x="2334" y="4359"/>
                  </a:cubicBezTo>
                  <a:cubicBezTo>
                    <a:pt x="4905" y="4359"/>
                    <a:pt x="7761" y="2921"/>
                    <a:pt x="9574" y="1310"/>
                  </a:cubicBezTo>
                  <a:cubicBezTo>
                    <a:pt x="10173" y="774"/>
                    <a:pt x="9581" y="0"/>
                    <a:pt x="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539;p49"/>
            <p:cNvSpPr/>
            <p:nvPr/>
          </p:nvSpPr>
          <p:spPr>
            <a:xfrm>
              <a:off x="894099" y="2049061"/>
              <a:ext cx="240949" cy="79851"/>
            </a:xfrm>
            <a:custGeom>
              <a:avLst/>
              <a:gdLst/>
              <a:ahLst/>
              <a:cxnLst/>
              <a:rect l="l" t="t" r="r" b="b"/>
              <a:pathLst>
                <a:path w="10531" h="3490" extrusionOk="0">
                  <a:moveTo>
                    <a:pt x="1610" y="0"/>
                  </a:moveTo>
                  <a:cubicBezTo>
                    <a:pt x="640" y="0"/>
                    <a:pt x="0" y="995"/>
                    <a:pt x="723" y="1813"/>
                  </a:cubicBezTo>
                  <a:cubicBezTo>
                    <a:pt x="1788" y="3020"/>
                    <a:pt x="3656" y="3490"/>
                    <a:pt x="5547" y="3490"/>
                  </a:cubicBezTo>
                  <a:cubicBezTo>
                    <a:pt x="7211" y="3490"/>
                    <a:pt x="8893" y="3126"/>
                    <a:pt x="10063" y="2580"/>
                  </a:cubicBezTo>
                  <a:cubicBezTo>
                    <a:pt x="10497" y="2346"/>
                    <a:pt x="10530" y="1579"/>
                    <a:pt x="10063" y="1346"/>
                  </a:cubicBezTo>
                  <a:cubicBezTo>
                    <a:pt x="8962" y="845"/>
                    <a:pt x="7728" y="879"/>
                    <a:pt x="6561" y="779"/>
                  </a:cubicBezTo>
                  <a:cubicBezTo>
                    <a:pt x="4893" y="679"/>
                    <a:pt x="3392" y="245"/>
                    <a:pt x="1791" y="11"/>
                  </a:cubicBezTo>
                  <a:cubicBezTo>
                    <a:pt x="1729" y="4"/>
                    <a:pt x="1669" y="0"/>
                    <a:pt x="1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540;p49"/>
            <p:cNvSpPr/>
            <p:nvPr/>
          </p:nvSpPr>
          <p:spPr>
            <a:xfrm>
              <a:off x="690097" y="1982418"/>
              <a:ext cx="140437" cy="59396"/>
            </a:xfrm>
            <a:custGeom>
              <a:avLst/>
              <a:gdLst/>
              <a:ahLst/>
              <a:cxnLst/>
              <a:rect l="l" t="t" r="r" b="b"/>
              <a:pathLst>
                <a:path w="6138" h="2596" extrusionOk="0">
                  <a:moveTo>
                    <a:pt x="2634" y="1"/>
                  </a:moveTo>
                  <a:cubicBezTo>
                    <a:pt x="2055" y="1"/>
                    <a:pt x="1490" y="76"/>
                    <a:pt x="1001" y="223"/>
                  </a:cubicBezTo>
                  <a:cubicBezTo>
                    <a:pt x="33" y="523"/>
                    <a:pt x="0" y="1957"/>
                    <a:pt x="1001" y="2224"/>
                  </a:cubicBezTo>
                  <a:cubicBezTo>
                    <a:pt x="1668" y="2391"/>
                    <a:pt x="2302" y="2457"/>
                    <a:pt x="2969" y="2524"/>
                  </a:cubicBezTo>
                  <a:cubicBezTo>
                    <a:pt x="3361" y="2560"/>
                    <a:pt x="3772" y="2595"/>
                    <a:pt x="4177" y="2595"/>
                  </a:cubicBezTo>
                  <a:cubicBezTo>
                    <a:pt x="4530" y="2595"/>
                    <a:pt x="4878" y="2568"/>
                    <a:pt x="5204" y="2491"/>
                  </a:cubicBezTo>
                  <a:cubicBezTo>
                    <a:pt x="6038" y="2257"/>
                    <a:pt x="6138" y="1123"/>
                    <a:pt x="5437" y="690"/>
                  </a:cubicBezTo>
                  <a:cubicBezTo>
                    <a:pt x="4677" y="225"/>
                    <a:pt x="3635" y="1"/>
                    <a:pt x="2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541;p49"/>
            <p:cNvSpPr/>
            <p:nvPr/>
          </p:nvSpPr>
          <p:spPr>
            <a:xfrm>
              <a:off x="1348935" y="1423123"/>
              <a:ext cx="171005" cy="126229"/>
            </a:xfrm>
            <a:custGeom>
              <a:avLst/>
              <a:gdLst/>
              <a:ahLst/>
              <a:cxnLst/>
              <a:rect l="l" t="t" r="r" b="b"/>
              <a:pathLst>
                <a:path w="7474" h="5517" extrusionOk="0">
                  <a:moveTo>
                    <a:pt x="1350" y="0"/>
                  </a:moveTo>
                  <a:cubicBezTo>
                    <a:pt x="517" y="0"/>
                    <a:pt x="0" y="1160"/>
                    <a:pt x="656" y="1786"/>
                  </a:cubicBezTo>
                  <a:cubicBezTo>
                    <a:pt x="2224" y="3288"/>
                    <a:pt x="4326" y="4655"/>
                    <a:pt x="6360" y="5456"/>
                  </a:cubicBezTo>
                  <a:cubicBezTo>
                    <a:pt x="6460" y="5497"/>
                    <a:pt x="6553" y="5516"/>
                    <a:pt x="6639" y="5516"/>
                  </a:cubicBezTo>
                  <a:cubicBezTo>
                    <a:pt x="7240" y="5516"/>
                    <a:pt x="7474" y="4593"/>
                    <a:pt x="7094" y="4155"/>
                  </a:cubicBezTo>
                  <a:cubicBezTo>
                    <a:pt x="5760" y="2387"/>
                    <a:pt x="3759" y="719"/>
                    <a:pt x="1657" y="52"/>
                  </a:cubicBezTo>
                  <a:cubicBezTo>
                    <a:pt x="1551" y="17"/>
                    <a:pt x="1448" y="0"/>
                    <a:pt x="1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542;p49"/>
            <p:cNvSpPr/>
            <p:nvPr/>
          </p:nvSpPr>
          <p:spPr>
            <a:xfrm>
              <a:off x="3238216" y="4025092"/>
              <a:ext cx="225551" cy="157277"/>
            </a:xfrm>
            <a:custGeom>
              <a:avLst/>
              <a:gdLst/>
              <a:ahLst/>
              <a:cxnLst/>
              <a:rect l="l" t="t" r="r" b="b"/>
              <a:pathLst>
                <a:path w="9858" h="6874" extrusionOk="0">
                  <a:moveTo>
                    <a:pt x="1602" y="0"/>
                  </a:moveTo>
                  <a:cubicBezTo>
                    <a:pt x="1235" y="0"/>
                    <a:pt x="801" y="200"/>
                    <a:pt x="634" y="534"/>
                  </a:cubicBezTo>
                  <a:cubicBezTo>
                    <a:pt x="634" y="601"/>
                    <a:pt x="601" y="634"/>
                    <a:pt x="601" y="667"/>
                  </a:cubicBezTo>
                  <a:cubicBezTo>
                    <a:pt x="1" y="1868"/>
                    <a:pt x="2469" y="3303"/>
                    <a:pt x="3203" y="3970"/>
                  </a:cubicBezTo>
                  <a:cubicBezTo>
                    <a:pt x="4671" y="5337"/>
                    <a:pt x="6138" y="6738"/>
                    <a:pt x="8240" y="6872"/>
                  </a:cubicBezTo>
                  <a:cubicBezTo>
                    <a:pt x="8265" y="6873"/>
                    <a:pt x="8290" y="6874"/>
                    <a:pt x="8314" y="6874"/>
                  </a:cubicBezTo>
                  <a:cubicBezTo>
                    <a:pt x="9395" y="6874"/>
                    <a:pt x="9858" y="5455"/>
                    <a:pt x="9140" y="4737"/>
                  </a:cubicBezTo>
                  <a:cubicBezTo>
                    <a:pt x="7973" y="3569"/>
                    <a:pt x="6739" y="2635"/>
                    <a:pt x="5404" y="1735"/>
                  </a:cubicBezTo>
                  <a:cubicBezTo>
                    <a:pt x="4270" y="968"/>
                    <a:pt x="3036" y="0"/>
                    <a:pt x="1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543;p49"/>
            <p:cNvSpPr/>
            <p:nvPr/>
          </p:nvSpPr>
          <p:spPr>
            <a:xfrm>
              <a:off x="3731212" y="3470921"/>
              <a:ext cx="201092" cy="157025"/>
            </a:xfrm>
            <a:custGeom>
              <a:avLst/>
              <a:gdLst/>
              <a:ahLst/>
              <a:cxnLst/>
              <a:rect l="l" t="t" r="r" b="b"/>
              <a:pathLst>
                <a:path w="8789" h="6863" extrusionOk="0">
                  <a:moveTo>
                    <a:pt x="1131" y="1"/>
                  </a:moveTo>
                  <a:cubicBezTo>
                    <a:pt x="1088" y="1"/>
                    <a:pt x="1044" y="2"/>
                    <a:pt x="1001" y="6"/>
                  </a:cubicBezTo>
                  <a:cubicBezTo>
                    <a:pt x="467" y="73"/>
                    <a:pt x="100" y="406"/>
                    <a:pt x="67" y="940"/>
                  </a:cubicBezTo>
                  <a:cubicBezTo>
                    <a:pt x="0" y="2274"/>
                    <a:pt x="1468" y="3375"/>
                    <a:pt x="2402" y="4142"/>
                  </a:cubicBezTo>
                  <a:cubicBezTo>
                    <a:pt x="3536" y="5110"/>
                    <a:pt x="4670" y="6110"/>
                    <a:pt x="6038" y="6744"/>
                  </a:cubicBezTo>
                  <a:cubicBezTo>
                    <a:pt x="6227" y="6825"/>
                    <a:pt x="6431" y="6862"/>
                    <a:pt x="6637" y="6862"/>
                  </a:cubicBezTo>
                  <a:cubicBezTo>
                    <a:pt x="7698" y="6862"/>
                    <a:pt x="8789" y="5866"/>
                    <a:pt x="8006" y="4776"/>
                  </a:cubicBezTo>
                  <a:cubicBezTo>
                    <a:pt x="7072" y="3508"/>
                    <a:pt x="5904" y="2775"/>
                    <a:pt x="4604" y="1907"/>
                  </a:cubicBezTo>
                  <a:cubicBezTo>
                    <a:pt x="3638" y="1296"/>
                    <a:pt x="2331" y="1"/>
                    <a:pt x="1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544;p49"/>
            <p:cNvSpPr/>
            <p:nvPr/>
          </p:nvSpPr>
          <p:spPr>
            <a:xfrm>
              <a:off x="4014029" y="3641727"/>
              <a:ext cx="131926" cy="87996"/>
            </a:xfrm>
            <a:custGeom>
              <a:avLst/>
              <a:gdLst/>
              <a:ahLst/>
              <a:cxnLst/>
              <a:rect l="l" t="t" r="r" b="b"/>
              <a:pathLst>
                <a:path w="5766" h="3846" extrusionOk="0">
                  <a:moveTo>
                    <a:pt x="1358" y="0"/>
                  </a:moveTo>
                  <a:cubicBezTo>
                    <a:pt x="361" y="0"/>
                    <a:pt x="0" y="1375"/>
                    <a:pt x="848" y="1980"/>
                  </a:cubicBezTo>
                  <a:cubicBezTo>
                    <a:pt x="1815" y="2681"/>
                    <a:pt x="2849" y="3281"/>
                    <a:pt x="3950" y="3748"/>
                  </a:cubicBezTo>
                  <a:cubicBezTo>
                    <a:pt x="4105" y="3815"/>
                    <a:pt x="4259" y="3846"/>
                    <a:pt x="4405" y="3846"/>
                  </a:cubicBezTo>
                  <a:cubicBezTo>
                    <a:pt x="5200" y="3846"/>
                    <a:pt x="5766" y="2946"/>
                    <a:pt x="5117" y="2214"/>
                  </a:cubicBezTo>
                  <a:cubicBezTo>
                    <a:pt x="4217" y="1146"/>
                    <a:pt x="3016" y="412"/>
                    <a:pt x="1682" y="45"/>
                  </a:cubicBezTo>
                  <a:cubicBezTo>
                    <a:pt x="1567" y="14"/>
                    <a:pt x="1459" y="0"/>
                    <a:pt x="1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545;p49"/>
            <p:cNvSpPr/>
            <p:nvPr/>
          </p:nvSpPr>
          <p:spPr>
            <a:xfrm>
              <a:off x="3985385" y="2842031"/>
              <a:ext cx="232758" cy="99757"/>
            </a:xfrm>
            <a:custGeom>
              <a:avLst/>
              <a:gdLst/>
              <a:ahLst/>
              <a:cxnLst/>
              <a:rect l="l" t="t" r="r" b="b"/>
              <a:pathLst>
                <a:path w="10173" h="4360" extrusionOk="0">
                  <a:moveTo>
                    <a:pt x="1221" y="0"/>
                  </a:moveTo>
                  <a:cubicBezTo>
                    <a:pt x="592" y="0"/>
                    <a:pt x="0" y="774"/>
                    <a:pt x="599" y="1310"/>
                  </a:cubicBezTo>
                  <a:cubicBezTo>
                    <a:pt x="2412" y="2921"/>
                    <a:pt x="5243" y="4359"/>
                    <a:pt x="7828" y="4359"/>
                  </a:cubicBezTo>
                  <a:cubicBezTo>
                    <a:pt x="8240" y="4359"/>
                    <a:pt x="8644" y="4323"/>
                    <a:pt x="9038" y="4245"/>
                  </a:cubicBezTo>
                  <a:cubicBezTo>
                    <a:pt x="9939" y="4078"/>
                    <a:pt x="10172" y="2610"/>
                    <a:pt x="9305" y="2210"/>
                  </a:cubicBezTo>
                  <a:cubicBezTo>
                    <a:pt x="8037" y="1676"/>
                    <a:pt x="6770" y="1443"/>
                    <a:pt x="5469" y="1109"/>
                  </a:cubicBezTo>
                  <a:cubicBezTo>
                    <a:pt x="4068" y="742"/>
                    <a:pt x="2733" y="242"/>
                    <a:pt x="1332" y="9"/>
                  </a:cubicBezTo>
                  <a:cubicBezTo>
                    <a:pt x="1295" y="3"/>
                    <a:pt x="1258" y="0"/>
                    <a:pt x="1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546;p49"/>
            <p:cNvSpPr/>
            <p:nvPr/>
          </p:nvSpPr>
          <p:spPr>
            <a:xfrm>
              <a:off x="3957863" y="2049061"/>
              <a:ext cx="240194" cy="79851"/>
            </a:xfrm>
            <a:custGeom>
              <a:avLst/>
              <a:gdLst/>
              <a:ahLst/>
              <a:cxnLst/>
              <a:rect l="l" t="t" r="r" b="b"/>
              <a:pathLst>
                <a:path w="10498" h="3490" extrusionOk="0">
                  <a:moveTo>
                    <a:pt x="8915" y="0"/>
                  </a:moveTo>
                  <a:cubicBezTo>
                    <a:pt x="8858" y="0"/>
                    <a:pt x="8799" y="4"/>
                    <a:pt x="8740" y="11"/>
                  </a:cubicBezTo>
                  <a:cubicBezTo>
                    <a:pt x="7139" y="245"/>
                    <a:pt x="5604" y="679"/>
                    <a:pt x="3970" y="779"/>
                  </a:cubicBezTo>
                  <a:cubicBezTo>
                    <a:pt x="2769" y="879"/>
                    <a:pt x="1568" y="845"/>
                    <a:pt x="467" y="1346"/>
                  </a:cubicBezTo>
                  <a:cubicBezTo>
                    <a:pt x="0" y="1579"/>
                    <a:pt x="0" y="2346"/>
                    <a:pt x="467" y="2580"/>
                  </a:cubicBezTo>
                  <a:cubicBezTo>
                    <a:pt x="1638" y="3126"/>
                    <a:pt x="3320" y="3490"/>
                    <a:pt x="4980" y="3490"/>
                  </a:cubicBezTo>
                  <a:cubicBezTo>
                    <a:pt x="6867" y="3490"/>
                    <a:pt x="8727" y="3020"/>
                    <a:pt x="9774" y="1813"/>
                  </a:cubicBezTo>
                  <a:cubicBezTo>
                    <a:pt x="10497" y="995"/>
                    <a:pt x="9857" y="0"/>
                    <a:pt x="8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547;p49"/>
            <p:cNvSpPr/>
            <p:nvPr/>
          </p:nvSpPr>
          <p:spPr>
            <a:xfrm>
              <a:off x="4261590" y="1982418"/>
              <a:ext cx="141215" cy="59396"/>
            </a:xfrm>
            <a:custGeom>
              <a:avLst/>
              <a:gdLst/>
              <a:ahLst/>
              <a:cxnLst/>
              <a:rect l="l" t="t" r="r" b="b"/>
              <a:pathLst>
                <a:path w="6172" h="2596" extrusionOk="0">
                  <a:moveTo>
                    <a:pt x="3529" y="1"/>
                  </a:moveTo>
                  <a:cubicBezTo>
                    <a:pt x="2537" y="1"/>
                    <a:pt x="1495" y="225"/>
                    <a:pt x="734" y="690"/>
                  </a:cubicBezTo>
                  <a:cubicBezTo>
                    <a:pt x="0" y="1123"/>
                    <a:pt x="134" y="2257"/>
                    <a:pt x="968" y="2491"/>
                  </a:cubicBezTo>
                  <a:cubicBezTo>
                    <a:pt x="1294" y="2568"/>
                    <a:pt x="1642" y="2595"/>
                    <a:pt x="1991" y="2595"/>
                  </a:cubicBezTo>
                  <a:cubicBezTo>
                    <a:pt x="2392" y="2595"/>
                    <a:pt x="2795" y="2560"/>
                    <a:pt x="3169" y="2524"/>
                  </a:cubicBezTo>
                  <a:cubicBezTo>
                    <a:pt x="3870" y="2457"/>
                    <a:pt x="4504" y="2391"/>
                    <a:pt x="5137" y="2224"/>
                  </a:cubicBezTo>
                  <a:cubicBezTo>
                    <a:pt x="6172" y="1957"/>
                    <a:pt x="6105" y="523"/>
                    <a:pt x="5137" y="223"/>
                  </a:cubicBezTo>
                  <a:cubicBezTo>
                    <a:pt x="4661" y="76"/>
                    <a:pt x="4103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548;p49"/>
            <p:cNvSpPr/>
            <p:nvPr/>
          </p:nvSpPr>
          <p:spPr>
            <a:xfrm>
              <a:off x="3572851" y="1423123"/>
              <a:ext cx="171120" cy="126229"/>
            </a:xfrm>
            <a:custGeom>
              <a:avLst/>
              <a:gdLst/>
              <a:ahLst/>
              <a:cxnLst/>
              <a:rect l="l" t="t" r="r" b="b"/>
              <a:pathLst>
                <a:path w="7479" h="5517" extrusionOk="0">
                  <a:moveTo>
                    <a:pt x="6105" y="0"/>
                  </a:moveTo>
                  <a:cubicBezTo>
                    <a:pt x="6004" y="0"/>
                    <a:pt x="5898" y="17"/>
                    <a:pt x="5788" y="52"/>
                  </a:cubicBezTo>
                  <a:cubicBezTo>
                    <a:pt x="3720" y="719"/>
                    <a:pt x="1719" y="2387"/>
                    <a:pt x="351" y="4155"/>
                  </a:cubicBezTo>
                  <a:cubicBezTo>
                    <a:pt x="1" y="4593"/>
                    <a:pt x="212" y="5516"/>
                    <a:pt x="830" y="5516"/>
                  </a:cubicBezTo>
                  <a:cubicBezTo>
                    <a:pt x="918" y="5516"/>
                    <a:pt x="1014" y="5497"/>
                    <a:pt x="1118" y="5456"/>
                  </a:cubicBezTo>
                  <a:cubicBezTo>
                    <a:pt x="3153" y="4655"/>
                    <a:pt x="5254" y="3288"/>
                    <a:pt x="6822" y="1786"/>
                  </a:cubicBezTo>
                  <a:cubicBezTo>
                    <a:pt x="7478" y="1160"/>
                    <a:pt x="6961" y="0"/>
                    <a:pt x="6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" name="Google Shape;1550;p49"/>
          <p:cNvSpPr/>
          <p:nvPr/>
        </p:nvSpPr>
        <p:spPr>
          <a:xfrm>
            <a:off x="919666" y="1362938"/>
            <a:ext cx="5312" cy="2161"/>
          </a:xfrm>
          <a:custGeom>
            <a:avLst/>
            <a:gdLst/>
            <a:ahLst/>
            <a:cxnLst/>
            <a:rect l="l" t="t" r="r" b="b"/>
            <a:pathLst>
              <a:path w="167" h="67" extrusionOk="0">
                <a:moveTo>
                  <a:pt x="167" y="0"/>
                </a:moveTo>
                <a:cubicBezTo>
                  <a:pt x="161" y="0"/>
                  <a:pt x="156" y="1"/>
                  <a:pt x="151" y="3"/>
                </a:cubicBezTo>
                <a:lnTo>
                  <a:pt x="151" y="3"/>
                </a:lnTo>
                <a:cubicBezTo>
                  <a:pt x="156" y="2"/>
                  <a:pt x="162" y="1"/>
                  <a:pt x="167" y="0"/>
                </a:cubicBezTo>
                <a:close/>
                <a:moveTo>
                  <a:pt x="151" y="3"/>
                </a:moveTo>
                <a:cubicBezTo>
                  <a:pt x="0" y="35"/>
                  <a:pt x="2" y="67"/>
                  <a:pt x="67" y="67"/>
                </a:cubicBezTo>
                <a:lnTo>
                  <a:pt x="100" y="67"/>
                </a:lnTo>
                <a:cubicBezTo>
                  <a:pt x="127" y="40"/>
                  <a:pt x="132" y="12"/>
                  <a:pt x="15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551;p49"/>
          <p:cNvSpPr/>
          <p:nvPr/>
        </p:nvSpPr>
        <p:spPr>
          <a:xfrm>
            <a:off x="902679" y="1357133"/>
            <a:ext cx="71130" cy="70347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262" y="1"/>
                </a:moveTo>
                <a:cubicBezTo>
                  <a:pt x="1064" y="1"/>
                  <a:pt x="863" y="67"/>
                  <a:pt x="701" y="180"/>
                </a:cubicBezTo>
                <a:cubicBezTo>
                  <a:pt x="768" y="180"/>
                  <a:pt x="868" y="147"/>
                  <a:pt x="1034" y="147"/>
                </a:cubicBezTo>
                <a:cubicBezTo>
                  <a:pt x="901" y="147"/>
                  <a:pt x="801" y="180"/>
                  <a:pt x="701" y="213"/>
                </a:cubicBezTo>
                <a:lnTo>
                  <a:pt x="668" y="213"/>
                </a:lnTo>
                <a:cubicBezTo>
                  <a:pt x="668" y="213"/>
                  <a:pt x="634" y="213"/>
                  <a:pt x="634" y="247"/>
                </a:cubicBezTo>
                <a:lnTo>
                  <a:pt x="601" y="247"/>
                </a:lnTo>
                <a:cubicBezTo>
                  <a:pt x="267" y="414"/>
                  <a:pt x="0" y="714"/>
                  <a:pt x="0" y="1147"/>
                </a:cubicBezTo>
                <a:cubicBezTo>
                  <a:pt x="0" y="1727"/>
                  <a:pt x="504" y="2180"/>
                  <a:pt x="1051" y="2180"/>
                </a:cubicBezTo>
                <a:cubicBezTo>
                  <a:pt x="1134" y="2180"/>
                  <a:pt x="1218" y="2170"/>
                  <a:pt x="1301" y="2148"/>
                </a:cubicBezTo>
                <a:cubicBezTo>
                  <a:pt x="1668" y="2015"/>
                  <a:pt x="2002" y="1748"/>
                  <a:pt x="2135" y="1348"/>
                </a:cubicBezTo>
                <a:cubicBezTo>
                  <a:pt x="2235" y="914"/>
                  <a:pt x="2069" y="580"/>
                  <a:pt x="1835" y="247"/>
                </a:cubicBezTo>
                <a:cubicBezTo>
                  <a:pt x="1680" y="75"/>
                  <a:pt x="1473" y="1"/>
                  <a:pt x="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558;p49"/>
          <p:cNvSpPr/>
          <p:nvPr/>
        </p:nvSpPr>
        <p:spPr>
          <a:xfrm>
            <a:off x="2591800" y="6288084"/>
            <a:ext cx="111466" cy="87152"/>
          </a:xfrm>
          <a:custGeom>
            <a:avLst/>
            <a:gdLst/>
            <a:ahLst/>
            <a:cxnLst/>
            <a:rect l="l" t="t" r="r" b="b"/>
            <a:pathLst>
              <a:path w="3504" h="2702" extrusionOk="0">
                <a:moveTo>
                  <a:pt x="1769" y="0"/>
                </a:moveTo>
                <a:cubicBezTo>
                  <a:pt x="1" y="0"/>
                  <a:pt x="1" y="2702"/>
                  <a:pt x="1769" y="2702"/>
                </a:cubicBezTo>
                <a:cubicBezTo>
                  <a:pt x="3503" y="2702"/>
                  <a:pt x="3503" y="0"/>
                  <a:pt x="17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569;p49"/>
          <p:cNvSpPr/>
          <p:nvPr/>
        </p:nvSpPr>
        <p:spPr>
          <a:xfrm>
            <a:off x="3030015" y="1385512"/>
            <a:ext cx="59454" cy="52802"/>
          </a:xfrm>
          <a:custGeom>
            <a:avLst/>
            <a:gdLst/>
            <a:ahLst/>
            <a:cxnLst/>
            <a:rect l="l" t="t" r="r" b="b"/>
            <a:pathLst>
              <a:path w="1869" h="1637" extrusionOk="0">
                <a:moveTo>
                  <a:pt x="1035" y="1"/>
                </a:moveTo>
                <a:cubicBezTo>
                  <a:pt x="734" y="34"/>
                  <a:pt x="534" y="101"/>
                  <a:pt x="301" y="301"/>
                </a:cubicBezTo>
                <a:cubicBezTo>
                  <a:pt x="0" y="534"/>
                  <a:pt x="0" y="1135"/>
                  <a:pt x="301" y="1368"/>
                </a:cubicBezTo>
                <a:cubicBezTo>
                  <a:pt x="534" y="1568"/>
                  <a:pt x="734" y="1635"/>
                  <a:pt x="1035" y="1635"/>
                </a:cubicBezTo>
                <a:cubicBezTo>
                  <a:pt x="1052" y="1636"/>
                  <a:pt x="1068" y="1637"/>
                  <a:pt x="1085" y="1637"/>
                </a:cubicBezTo>
                <a:cubicBezTo>
                  <a:pt x="1499" y="1637"/>
                  <a:pt x="1868" y="1251"/>
                  <a:pt x="1868" y="834"/>
                </a:cubicBezTo>
                <a:cubicBezTo>
                  <a:pt x="1868" y="401"/>
                  <a:pt x="1468" y="1"/>
                  <a:pt x="10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571;p49"/>
          <p:cNvSpPr/>
          <p:nvPr/>
        </p:nvSpPr>
        <p:spPr>
          <a:xfrm>
            <a:off x="2413550" y="6342329"/>
            <a:ext cx="45680" cy="29674"/>
          </a:xfrm>
          <a:custGeom>
            <a:avLst/>
            <a:gdLst/>
            <a:ahLst/>
            <a:cxnLst/>
            <a:rect l="l" t="t" r="r" b="b"/>
            <a:pathLst>
              <a:path w="1436" h="920" extrusionOk="0">
                <a:moveTo>
                  <a:pt x="908" y="1"/>
                </a:moveTo>
                <a:cubicBezTo>
                  <a:pt x="721" y="1"/>
                  <a:pt x="496" y="93"/>
                  <a:pt x="335" y="119"/>
                </a:cubicBezTo>
                <a:cubicBezTo>
                  <a:pt x="1" y="219"/>
                  <a:pt x="1" y="720"/>
                  <a:pt x="335" y="820"/>
                </a:cubicBezTo>
                <a:cubicBezTo>
                  <a:pt x="535" y="853"/>
                  <a:pt x="735" y="920"/>
                  <a:pt x="902" y="920"/>
                </a:cubicBezTo>
                <a:cubicBezTo>
                  <a:pt x="1168" y="920"/>
                  <a:pt x="1435" y="720"/>
                  <a:pt x="1435" y="453"/>
                </a:cubicBezTo>
                <a:cubicBezTo>
                  <a:pt x="1435" y="219"/>
                  <a:pt x="1235" y="86"/>
                  <a:pt x="1035" y="19"/>
                </a:cubicBezTo>
                <a:cubicBezTo>
                  <a:pt x="996" y="6"/>
                  <a:pt x="953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Forme libre : forme 3">
            <a:extLst>
              <a:ext uri="{FF2B5EF4-FFF2-40B4-BE49-F238E27FC236}">
                <a16:creationId xmlns:a16="http://schemas.microsoft.com/office/drawing/2014/main" id="{2D39C26A-014A-4FC3-8981-215ECCD48EA0}"/>
              </a:ext>
            </a:extLst>
          </p:cNvPr>
          <p:cNvSpPr/>
          <p:nvPr/>
        </p:nvSpPr>
        <p:spPr>
          <a:xfrm>
            <a:off x="14514" y="192743"/>
            <a:ext cx="2425247" cy="750686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4" name="Forme libre : forme 4">
            <a:extLst>
              <a:ext uri="{FF2B5EF4-FFF2-40B4-BE49-F238E27FC236}">
                <a16:creationId xmlns:a16="http://schemas.microsoft.com/office/drawing/2014/main" id="{5711EC8D-B766-42A9-85ED-20F3E80477E7}"/>
              </a:ext>
            </a:extLst>
          </p:cNvPr>
          <p:cNvSpPr/>
          <p:nvPr/>
        </p:nvSpPr>
        <p:spPr>
          <a:xfrm>
            <a:off x="2194641" y="192742"/>
            <a:ext cx="2329318" cy="711199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</a:t>
            </a: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85" name="Forme libre : forme 5">
            <a:extLst>
              <a:ext uri="{FF2B5EF4-FFF2-40B4-BE49-F238E27FC236}">
                <a16:creationId xmlns:a16="http://schemas.microsoft.com/office/drawing/2014/main" id="{37FCF848-6E08-4A52-9241-AB325C095CAA}"/>
              </a:ext>
            </a:extLst>
          </p:cNvPr>
          <p:cNvSpPr/>
          <p:nvPr/>
        </p:nvSpPr>
        <p:spPr>
          <a:xfrm>
            <a:off x="4320437" y="232229"/>
            <a:ext cx="2069674" cy="711199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6" name="Forme libre : forme 6">
            <a:extLst>
              <a:ext uri="{FF2B5EF4-FFF2-40B4-BE49-F238E27FC236}">
                <a16:creationId xmlns:a16="http://schemas.microsoft.com/office/drawing/2014/main" id="{D15683DB-20E2-4C3B-A5E6-617F7944CD88}"/>
              </a:ext>
            </a:extLst>
          </p:cNvPr>
          <p:cNvSpPr/>
          <p:nvPr/>
        </p:nvSpPr>
        <p:spPr>
          <a:xfrm>
            <a:off x="6128291" y="232229"/>
            <a:ext cx="1926688" cy="711199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87" name="Forme libre : forme 7">
            <a:extLst>
              <a:ext uri="{FF2B5EF4-FFF2-40B4-BE49-F238E27FC236}">
                <a16:creationId xmlns:a16="http://schemas.microsoft.com/office/drawing/2014/main" id="{448C7D1F-7838-4103-A11E-EDCEBA3639F9}"/>
              </a:ext>
            </a:extLst>
          </p:cNvPr>
          <p:cNvSpPr/>
          <p:nvPr/>
        </p:nvSpPr>
        <p:spPr>
          <a:xfrm>
            <a:off x="7808485" y="232229"/>
            <a:ext cx="2080351" cy="711199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88" name="Forme libre : forme 8">
            <a:extLst>
              <a:ext uri="{FF2B5EF4-FFF2-40B4-BE49-F238E27FC236}">
                <a16:creationId xmlns:a16="http://schemas.microsoft.com/office/drawing/2014/main" id="{DB80C360-58EA-4172-9875-DBB1C750ED3D}"/>
              </a:ext>
            </a:extLst>
          </p:cNvPr>
          <p:cNvSpPr/>
          <p:nvPr/>
        </p:nvSpPr>
        <p:spPr>
          <a:xfrm>
            <a:off x="9642346" y="232229"/>
            <a:ext cx="1982461" cy="711199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3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387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0" y="1664398"/>
            <a:ext cx="4829995" cy="508356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8" y="1885459"/>
            <a:ext cx="3108795" cy="219785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93" name="Flèche gauche 92"/>
          <p:cNvSpPr/>
          <p:nvPr/>
        </p:nvSpPr>
        <p:spPr>
          <a:xfrm rot="10800000">
            <a:off x="4353255" y="2619791"/>
            <a:ext cx="1446406" cy="1004225"/>
          </a:xfrm>
          <a:prstGeom prst="leftArrow">
            <a:avLst/>
          </a:prstGeom>
          <a:solidFill>
            <a:srgbClr val="FF0000"/>
          </a:solidFill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grpSp>
        <p:nvGrpSpPr>
          <p:cNvPr id="96" name="Google Shape;1527;p49"/>
          <p:cNvGrpSpPr/>
          <p:nvPr/>
        </p:nvGrpSpPr>
        <p:grpSpPr>
          <a:xfrm>
            <a:off x="4046090" y="1919945"/>
            <a:ext cx="1037712" cy="3101265"/>
            <a:chOff x="2981045" y="1559406"/>
            <a:chExt cx="746380" cy="2199920"/>
          </a:xfrm>
        </p:grpSpPr>
        <p:sp>
          <p:nvSpPr>
            <p:cNvPr id="98" name="Google Shape;1528;p49"/>
            <p:cNvSpPr/>
            <p:nvPr/>
          </p:nvSpPr>
          <p:spPr>
            <a:xfrm>
              <a:off x="3603759" y="2388500"/>
              <a:ext cx="123666" cy="438632"/>
            </a:xfrm>
            <a:custGeom>
              <a:avLst/>
              <a:gdLst/>
              <a:ahLst/>
              <a:cxnLst/>
              <a:rect l="l" t="t" r="r" b="b"/>
              <a:pathLst>
                <a:path w="5405" h="19171" extrusionOk="0">
                  <a:moveTo>
                    <a:pt x="2578" y="1"/>
                  </a:moveTo>
                  <a:cubicBezTo>
                    <a:pt x="2146" y="1"/>
                    <a:pt x="1726" y="242"/>
                    <a:pt x="1635" y="752"/>
                  </a:cubicBezTo>
                  <a:cubicBezTo>
                    <a:pt x="1201" y="3121"/>
                    <a:pt x="1802" y="5823"/>
                    <a:pt x="1635" y="8258"/>
                  </a:cubicBezTo>
                  <a:cubicBezTo>
                    <a:pt x="1435" y="11293"/>
                    <a:pt x="1" y="15062"/>
                    <a:pt x="1168" y="17965"/>
                  </a:cubicBezTo>
                  <a:cubicBezTo>
                    <a:pt x="1429" y="18646"/>
                    <a:pt x="2218" y="19170"/>
                    <a:pt x="2937" y="19170"/>
                  </a:cubicBezTo>
                  <a:cubicBezTo>
                    <a:pt x="3416" y="19170"/>
                    <a:pt x="3864" y="18938"/>
                    <a:pt x="4104" y="18365"/>
                  </a:cubicBezTo>
                  <a:cubicBezTo>
                    <a:pt x="5404" y="15429"/>
                    <a:pt x="5204" y="11427"/>
                    <a:pt x="5238" y="8258"/>
                  </a:cubicBezTo>
                  <a:cubicBezTo>
                    <a:pt x="5271" y="5722"/>
                    <a:pt x="4871" y="2687"/>
                    <a:pt x="3503" y="485"/>
                  </a:cubicBezTo>
                  <a:cubicBezTo>
                    <a:pt x="3306" y="167"/>
                    <a:pt x="2938" y="1"/>
                    <a:pt x="2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529;p49"/>
            <p:cNvSpPr/>
            <p:nvPr/>
          </p:nvSpPr>
          <p:spPr>
            <a:xfrm>
              <a:off x="3569419" y="2891219"/>
              <a:ext cx="87036" cy="132979"/>
            </a:xfrm>
            <a:custGeom>
              <a:avLst/>
              <a:gdLst/>
              <a:ahLst/>
              <a:cxnLst/>
              <a:rect l="l" t="t" r="r" b="b"/>
              <a:pathLst>
                <a:path w="3804" h="5812" extrusionOk="0">
                  <a:moveTo>
                    <a:pt x="2452" y="1"/>
                  </a:moveTo>
                  <a:cubicBezTo>
                    <a:pt x="2057" y="1"/>
                    <a:pt x="1679" y="229"/>
                    <a:pt x="1535" y="761"/>
                  </a:cubicBezTo>
                  <a:cubicBezTo>
                    <a:pt x="1135" y="2128"/>
                    <a:pt x="1" y="3529"/>
                    <a:pt x="434" y="4964"/>
                  </a:cubicBezTo>
                  <a:cubicBezTo>
                    <a:pt x="546" y="5411"/>
                    <a:pt x="1009" y="5812"/>
                    <a:pt x="1490" y="5812"/>
                  </a:cubicBezTo>
                  <a:cubicBezTo>
                    <a:pt x="1583" y="5812"/>
                    <a:pt x="1677" y="5797"/>
                    <a:pt x="1768" y="5764"/>
                  </a:cubicBezTo>
                  <a:cubicBezTo>
                    <a:pt x="3570" y="4997"/>
                    <a:pt x="3803" y="2762"/>
                    <a:pt x="3603" y="1028"/>
                  </a:cubicBezTo>
                  <a:cubicBezTo>
                    <a:pt x="3527" y="401"/>
                    <a:pt x="2975" y="1"/>
                    <a:pt x="2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530;p49"/>
            <p:cNvSpPr/>
            <p:nvPr/>
          </p:nvSpPr>
          <p:spPr>
            <a:xfrm>
              <a:off x="2981045" y="1559406"/>
              <a:ext cx="440760" cy="319062"/>
            </a:xfrm>
            <a:custGeom>
              <a:avLst/>
              <a:gdLst/>
              <a:ahLst/>
              <a:cxnLst/>
              <a:rect l="l" t="t" r="r" b="b"/>
              <a:pathLst>
                <a:path w="19264" h="13945" extrusionOk="0">
                  <a:moveTo>
                    <a:pt x="2440" y="0"/>
                  </a:moveTo>
                  <a:cubicBezTo>
                    <a:pt x="1989" y="0"/>
                    <a:pt x="1532" y="32"/>
                    <a:pt x="1068" y="99"/>
                  </a:cubicBezTo>
                  <a:cubicBezTo>
                    <a:pt x="0" y="266"/>
                    <a:pt x="34" y="2034"/>
                    <a:pt x="1068" y="2234"/>
                  </a:cubicBezTo>
                  <a:cubicBezTo>
                    <a:pt x="4337" y="2834"/>
                    <a:pt x="6938" y="4669"/>
                    <a:pt x="9340" y="6904"/>
                  </a:cubicBezTo>
                  <a:cubicBezTo>
                    <a:pt x="11675" y="9106"/>
                    <a:pt x="13543" y="12074"/>
                    <a:pt x="16345" y="13709"/>
                  </a:cubicBezTo>
                  <a:cubicBezTo>
                    <a:pt x="16615" y="13872"/>
                    <a:pt x="16893" y="13945"/>
                    <a:pt x="17160" y="13945"/>
                  </a:cubicBezTo>
                  <a:cubicBezTo>
                    <a:pt x="18309" y="13945"/>
                    <a:pt x="19263" y="12605"/>
                    <a:pt x="18613" y="11441"/>
                  </a:cubicBezTo>
                  <a:cubicBezTo>
                    <a:pt x="16912" y="8305"/>
                    <a:pt x="13677" y="5636"/>
                    <a:pt x="10908" y="3502"/>
                  </a:cubicBezTo>
                  <a:cubicBezTo>
                    <a:pt x="8399" y="1547"/>
                    <a:pt x="5584" y="0"/>
                    <a:pt x="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531;p49"/>
            <p:cNvSpPr/>
            <p:nvPr/>
          </p:nvSpPr>
          <p:spPr>
            <a:xfrm>
              <a:off x="3407924" y="1904405"/>
              <a:ext cx="144739" cy="141192"/>
            </a:xfrm>
            <a:custGeom>
              <a:avLst/>
              <a:gdLst/>
              <a:ahLst/>
              <a:cxnLst/>
              <a:rect l="l" t="t" r="r" b="b"/>
              <a:pathLst>
                <a:path w="6326" h="6171" extrusionOk="0">
                  <a:moveTo>
                    <a:pt x="1483" y="0"/>
                  </a:moveTo>
                  <a:cubicBezTo>
                    <a:pt x="434" y="0"/>
                    <a:pt x="0" y="1365"/>
                    <a:pt x="655" y="2198"/>
                  </a:cubicBezTo>
                  <a:cubicBezTo>
                    <a:pt x="1055" y="2698"/>
                    <a:pt x="1422" y="3232"/>
                    <a:pt x="1722" y="3799"/>
                  </a:cubicBezTo>
                  <a:cubicBezTo>
                    <a:pt x="2223" y="4667"/>
                    <a:pt x="2523" y="5367"/>
                    <a:pt x="3357" y="5934"/>
                  </a:cubicBezTo>
                  <a:cubicBezTo>
                    <a:pt x="3594" y="6098"/>
                    <a:pt x="3846" y="6170"/>
                    <a:pt x="4094" y="6170"/>
                  </a:cubicBezTo>
                  <a:cubicBezTo>
                    <a:pt x="4751" y="6170"/>
                    <a:pt x="5374" y="5664"/>
                    <a:pt x="5592" y="5034"/>
                  </a:cubicBezTo>
                  <a:cubicBezTo>
                    <a:pt x="6326" y="2799"/>
                    <a:pt x="3824" y="630"/>
                    <a:pt x="1889" y="63"/>
                  </a:cubicBezTo>
                  <a:cubicBezTo>
                    <a:pt x="1745" y="20"/>
                    <a:pt x="1610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532;p49"/>
            <p:cNvSpPr/>
            <p:nvPr/>
          </p:nvSpPr>
          <p:spPr>
            <a:xfrm>
              <a:off x="3131650" y="3438091"/>
              <a:ext cx="226992" cy="226649"/>
            </a:xfrm>
            <a:custGeom>
              <a:avLst/>
              <a:gdLst/>
              <a:ahLst/>
              <a:cxnLst/>
              <a:rect l="l" t="t" r="r" b="b"/>
              <a:pathLst>
                <a:path w="9921" h="9906" extrusionOk="0">
                  <a:moveTo>
                    <a:pt x="9043" y="1"/>
                  </a:moveTo>
                  <a:cubicBezTo>
                    <a:pt x="8901" y="1"/>
                    <a:pt x="8758" y="43"/>
                    <a:pt x="8628" y="140"/>
                  </a:cubicBezTo>
                  <a:cubicBezTo>
                    <a:pt x="7227" y="1174"/>
                    <a:pt x="6093" y="2575"/>
                    <a:pt x="4759" y="3743"/>
                  </a:cubicBezTo>
                  <a:cubicBezTo>
                    <a:pt x="3324" y="5043"/>
                    <a:pt x="1323" y="6144"/>
                    <a:pt x="489" y="7946"/>
                  </a:cubicBezTo>
                  <a:cubicBezTo>
                    <a:pt x="0" y="8953"/>
                    <a:pt x="658" y="9905"/>
                    <a:pt x="1669" y="9905"/>
                  </a:cubicBezTo>
                  <a:cubicBezTo>
                    <a:pt x="1762" y="9905"/>
                    <a:pt x="1858" y="9897"/>
                    <a:pt x="1957" y="9880"/>
                  </a:cubicBezTo>
                  <a:cubicBezTo>
                    <a:pt x="4058" y="9513"/>
                    <a:pt x="5726" y="7579"/>
                    <a:pt x="7060" y="6044"/>
                  </a:cubicBezTo>
                  <a:cubicBezTo>
                    <a:pt x="8361" y="4643"/>
                    <a:pt x="9829" y="2842"/>
                    <a:pt x="9896" y="840"/>
                  </a:cubicBezTo>
                  <a:cubicBezTo>
                    <a:pt x="9921" y="411"/>
                    <a:pt x="9487" y="1"/>
                    <a:pt x="9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533;p49"/>
            <p:cNvSpPr/>
            <p:nvPr/>
          </p:nvSpPr>
          <p:spPr>
            <a:xfrm>
              <a:off x="3039796" y="3684806"/>
              <a:ext cx="73285" cy="74520"/>
            </a:xfrm>
            <a:custGeom>
              <a:avLst/>
              <a:gdLst/>
              <a:ahLst/>
              <a:cxnLst/>
              <a:rect l="l" t="t" r="r" b="b"/>
              <a:pathLst>
                <a:path w="3203" h="3257" extrusionOk="0">
                  <a:moveTo>
                    <a:pt x="2170" y="1"/>
                  </a:moveTo>
                  <a:cubicBezTo>
                    <a:pt x="2072" y="1"/>
                    <a:pt x="1972" y="12"/>
                    <a:pt x="1869" y="30"/>
                  </a:cubicBezTo>
                  <a:cubicBezTo>
                    <a:pt x="1468" y="64"/>
                    <a:pt x="1168" y="331"/>
                    <a:pt x="868" y="564"/>
                  </a:cubicBezTo>
                  <a:cubicBezTo>
                    <a:pt x="334" y="931"/>
                    <a:pt x="1" y="1565"/>
                    <a:pt x="34" y="2232"/>
                  </a:cubicBezTo>
                  <a:cubicBezTo>
                    <a:pt x="93" y="2847"/>
                    <a:pt x="512" y="3257"/>
                    <a:pt x="1087" y="3257"/>
                  </a:cubicBezTo>
                  <a:cubicBezTo>
                    <a:pt x="1167" y="3257"/>
                    <a:pt x="1250" y="3249"/>
                    <a:pt x="1335" y="3233"/>
                  </a:cubicBezTo>
                  <a:cubicBezTo>
                    <a:pt x="1802" y="3133"/>
                    <a:pt x="2402" y="2766"/>
                    <a:pt x="2636" y="2332"/>
                  </a:cubicBezTo>
                  <a:cubicBezTo>
                    <a:pt x="2836" y="1998"/>
                    <a:pt x="3070" y="1665"/>
                    <a:pt x="3136" y="1298"/>
                  </a:cubicBezTo>
                  <a:cubicBezTo>
                    <a:pt x="3203" y="931"/>
                    <a:pt x="3136" y="564"/>
                    <a:pt x="2869" y="264"/>
                  </a:cubicBezTo>
                  <a:cubicBezTo>
                    <a:pt x="2653" y="72"/>
                    <a:pt x="2420" y="1"/>
                    <a:pt x="2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6" name="Google Shape;1534;p49"/>
          <p:cNvGrpSpPr/>
          <p:nvPr/>
        </p:nvGrpSpPr>
        <p:grpSpPr>
          <a:xfrm>
            <a:off x="860925" y="1727825"/>
            <a:ext cx="5161877" cy="3889756"/>
            <a:chOff x="690097" y="1423123"/>
            <a:chExt cx="3712709" cy="2759246"/>
          </a:xfrm>
        </p:grpSpPr>
        <p:sp>
          <p:nvSpPr>
            <p:cNvPr id="107" name="Google Shape;1535;p49"/>
            <p:cNvSpPr/>
            <p:nvPr/>
          </p:nvSpPr>
          <p:spPr>
            <a:xfrm>
              <a:off x="1628366" y="4025092"/>
              <a:ext cx="225551" cy="157277"/>
            </a:xfrm>
            <a:custGeom>
              <a:avLst/>
              <a:gdLst/>
              <a:ahLst/>
              <a:cxnLst/>
              <a:rect l="l" t="t" r="r" b="b"/>
              <a:pathLst>
                <a:path w="9858" h="6874" extrusionOk="0">
                  <a:moveTo>
                    <a:pt x="8290" y="0"/>
                  </a:moveTo>
                  <a:cubicBezTo>
                    <a:pt x="6856" y="0"/>
                    <a:pt x="5621" y="968"/>
                    <a:pt x="4487" y="1735"/>
                  </a:cubicBezTo>
                  <a:cubicBezTo>
                    <a:pt x="3120" y="2635"/>
                    <a:pt x="1885" y="3569"/>
                    <a:pt x="751" y="4737"/>
                  </a:cubicBezTo>
                  <a:cubicBezTo>
                    <a:pt x="1" y="5455"/>
                    <a:pt x="495" y="6874"/>
                    <a:pt x="1546" y="6874"/>
                  </a:cubicBezTo>
                  <a:cubicBezTo>
                    <a:pt x="1570" y="6874"/>
                    <a:pt x="1594" y="6873"/>
                    <a:pt x="1618" y="6872"/>
                  </a:cubicBezTo>
                  <a:cubicBezTo>
                    <a:pt x="3720" y="6738"/>
                    <a:pt x="5221" y="5337"/>
                    <a:pt x="6655" y="3970"/>
                  </a:cubicBezTo>
                  <a:cubicBezTo>
                    <a:pt x="7389" y="3303"/>
                    <a:pt x="9858" y="1868"/>
                    <a:pt x="9291" y="667"/>
                  </a:cubicBezTo>
                  <a:cubicBezTo>
                    <a:pt x="9257" y="634"/>
                    <a:pt x="9257" y="601"/>
                    <a:pt x="9224" y="534"/>
                  </a:cubicBezTo>
                  <a:cubicBezTo>
                    <a:pt x="9090" y="200"/>
                    <a:pt x="8623" y="0"/>
                    <a:pt x="8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536;p49"/>
            <p:cNvSpPr/>
            <p:nvPr/>
          </p:nvSpPr>
          <p:spPr>
            <a:xfrm>
              <a:off x="1160581" y="3470921"/>
              <a:ext cx="201115" cy="157025"/>
            </a:xfrm>
            <a:custGeom>
              <a:avLst/>
              <a:gdLst/>
              <a:ahLst/>
              <a:cxnLst/>
              <a:rect l="l" t="t" r="r" b="b"/>
              <a:pathLst>
                <a:path w="8790" h="6863" extrusionOk="0">
                  <a:moveTo>
                    <a:pt x="7655" y="1"/>
                  </a:moveTo>
                  <a:cubicBezTo>
                    <a:pt x="6426" y="1"/>
                    <a:pt x="5118" y="1296"/>
                    <a:pt x="4153" y="1907"/>
                  </a:cubicBezTo>
                  <a:cubicBezTo>
                    <a:pt x="2852" y="2775"/>
                    <a:pt x="1718" y="3508"/>
                    <a:pt x="784" y="4776"/>
                  </a:cubicBezTo>
                  <a:cubicBezTo>
                    <a:pt x="1" y="5866"/>
                    <a:pt x="1092" y="6862"/>
                    <a:pt x="2133" y="6862"/>
                  </a:cubicBezTo>
                  <a:cubicBezTo>
                    <a:pt x="2335" y="6862"/>
                    <a:pt x="2534" y="6825"/>
                    <a:pt x="2718" y="6744"/>
                  </a:cubicBezTo>
                  <a:cubicBezTo>
                    <a:pt x="4119" y="6110"/>
                    <a:pt x="5220" y="5110"/>
                    <a:pt x="6388" y="4142"/>
                  </a:cubicBezTo>
                  <a:cubicBezTo>
                    <a:pt x="7288" y="3375"/>
                    <a:pt x="8789" y="2274"/>
                    <a:pt x="8723" y="940"/>
                  </a:cubicBezTo>
                  <a:cubicBezTo>
                    <a:pt x="8689" y="406"/>
                    <a:pt x="8322" y="73"/>
                    <a:pt x="7789" y="6"/>
                  </a:cubicBezTo>
                  <a:cubicBezTo>
                    <a:pt x="7744" y="2"/>
                    <a:pt x="7700" y="1"/>
                    <a:pt x="7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537;p49"/>
            <p:cNvSpPr/>
            <p:nvPr/>
          </p:nvSpPr>
          <p:spPr>
            <a:xfrm>
              <a:off x="946810" y="3641727"/>
              <a:ext cx="131308" cy="87996"/>
            </a:xfrm>
            <a:custGeom>
              <a:avLst/>
              <a:gdLst/>
              <a:ahLst/>
              <a:cxnLst/>
              <a:rect l="l" t="t" r="r" b="b"/>
              <a:pathLst>
                <a:path w="5739" h="3846" extrusionOk="0">
                  <a:moveTo>
                    <a:pt x="4406" y="0"/>
                  </a:moveTo>
                  <a:cubicBezTo>
                    <a:pt x="4307" y="0"/>
                    <a:pt x="4201" y="14"/>
                    <a:pt x="4090" y="45"/>
                  </a:cubicBezTo>
                  <a:cubicBezTo>
                    <a:pt x="2722" y="412"/>
                    <a:pt x="1521" y="1146"/>
                    <a:pt x="621" y="2214"/>
                  </a:cubicBezTo>
                  <a:cubicBezTo>
                    <a:pt x="1" y="2946"/>
                    <a:pt x="547" y="3846"/>
                    <a:pt x="1356" y="3846"/>
                  </a:cubicBezTo>
                  <a:cubicBezTo>
                    <a:pt x="1504" y="3846"/>
                    <a:pt x="1661" y="3815"/>
                    <a:pt x="1822" y="3748"/>
                  </a:cubicBezTo>
                  <a:cubicBezTo>
                    <a:pt x="2889" y="3281"/>
                    <a:pt x="3923" y="2681"/>
                    <a:pt x="4891" y="1980"/>
                  </a:cubicBezTo>
                  <a:cubicBezTo>
                    <a:pt x="5738" y="1375"/>
                    <a:pt x="5377" y="0"/>
                    <a:pt x="4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538;p49"/>
            <p:cNvSpPr/>
            <p:nvPr/>
          </p:nvSpPr>
          <p:spPr>
            <a:xfrm>
              <a:off x="874768" y="2842031"/>
              <a:ext cx="232758" cy="99757"/>
            </a:xfrm>
            <a:custGeom>
              <a:avLst/>
              <a:gdLst/>
              <a:ahLst/>
              <a:cxnLst/>
              <a:rect l="l" t="t" r="r" b="b"/>
              <a:pathLst>
                <a:path w="10173" h="4360" extrusionOk="0">
                  <a:moveTo>
                    <a:pt x="8951" y="0"/>
                  </a:moveTo>
                  <a:cubicBezTo>
                    <a:pt x="8914" y="0"/>
                    <a:pt x="8877" y="3"/>
                    <a:pt x="8840" y="9"/>
                  </a:cubicBezTo>
                  <a:cubicBezTo>
                    <a:pt x="7439" y="242"/>
                    <a:pt x="6071" y="742"/>
                    <a:pt x="4704" y="1109"/>
                  </a:cubicBezTo>
                  <a:cubicBezTo>
                    <a:pt x="3403" y="1443"/>
                    <a:pt x="2102" y="1676"/>
                    <a:pt x="868" y="2210"/>
                  </a:cubicBezTo>
                  <a:cubicBezTo>
                    <a:pt x="0" y="2610"/>
                    <a:pt x="234" y="4078"/>
                    <a:pt x="1135" y="4245"/>
                  </a:cubicBezTo>
                  <a:cubicBezTo>
                    <a:pt x="1524" y="4323"/>
                    <a:pt x="1925" y="4359"/>
                    <a:pt x="2334" y="4359"/>
                  </a:cubicBezTo>
                  <a:cubicBezTo>
                    <a:pt x="4905" y="4359"/>
                    <a:pt x="7761" y="2921"/>
                    <a:pt x="9574" y="1310"/>
                  </a:cubicBezTo>
                  <a:cubicBezTo>
                    <a:pt x="10173" y="774"/>
                    <a:pt x="9581" y="0"/>
                    <a:pt x="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539;p49"/>
            <p:cNvSpPr/>
            <p:nvPr/>
          </p:nvSpPr>
          <p:spPr>
            <a:xfrm>
              <a:off x="894099" y="2049061"/>
              <a:ext cx="240949" cy="79851"/>
            </a:xfrm>
            <a:custGeom>
              <a:avLst/>
              <a:gdLst/>
              <a:ahLst/>
              <a:cxnLst/>
              <a:rect l="l" t="t" r="r" b="b"/>
              <a:pathLst>
                <a:path w="10531" h="3490" extrusionOk="0">
                  <a:moveTo>
                    <a:pt x="1610" y="0"/>
                  </a:moveTo>
                  <a:cubicBezTo>
                    <a:pt x="640" y="0"/>
                    <a:pt x="0" y="995"/>
                    <a:pt x="723" y="1813"/>
                  </a:cubicBezTo>
                  <a:cubicBezTo>
                    <a:pt x="1788" y="3020"/>
                    <a:pt x="3656" y="3490"/>
                    <a:pt x="5547" y="3490"/>
                  </a:cubicBezTo>
                  <a:cubicBezTo>
                    <a:pt x="7211" y="3490"/>
                    <a:pt x="8893" y="3126"/>
                    <a:pt x="10063" y="2580"/>
                  </a:cubicBezTo>
                  <a:cubicBezTo>
                    <a:pt x="10497" y="2346"/>
                    <a:pt x="10530" y="1579"/>
                    <a:pt x="10063" y="1346"/>
                  </a:cubicBezTo>
                  <a:cubicBezTo>
                    <a:pt x="8962" y="845"/>
                    <a:pt x="7728" y="879"/>
                    <a:pt x="6561" y="779"/>
                  </a:cubicBezTo>
                  <a:cubicBezTo>
                    <a:pt x="4893" y="679"/>
                    <a:pt x="3392" y="245"/>
                    <a:pt x="1791" y="11"/>
                  </a:cubicBezTo>
                  <a:cubicBezTo>
                    <a:pt x="1729" y="4"/>
                    <a:pt x="1669" y="0"/>
                    <a:pt x="1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540;p49"/>
            <p:cNvSpPr/>
            <p:nvPr/>
          </p:nvSpPr>
          <p:spPr>
            <a:xfrm>
              <a:off x="690097" y="1982418"/>
              <a:ext cx="140437" cy="59396"/>
            </a:xfrm>
            <a:custGeom>
              <a:avLst/>
              <a:gdLst/>
              <a:ahLst/>
              <a:cxnLst/>
              <a:rect l="l" t="t" r="r" b="b"/>
              <a:pathLst>
                <a:path w="6138" h="2596" extrusionOk="0">
                  <a:moveTo>
                    <a:pt x="2634" y="1"/>
                  </a:moveTo>
                  <a:cubicBezTo>
                    <a:pt x="2055" y="1"/>
                    <a:pt x="1490" y="76"/>
                    <a:pt x="1001" y="223"/>
                  </a:cubicBezTo>
                  <a:cubicBezTo>
                    <a:pt x="33" y="523"/>
                    <a:pt x="0" y="1957"/>
                    <a:pt x="1001" y="2224"/>
                  </a:cubicBezTo>
                  <a:cubicBezTo>
                    <a:pt x="1668" y="2391"/>
                    <a:pt x="2302" y="2457"/>
                    <a:pt x="2969" y="2524"/>
                  </a:cubicBezTo>
                  <a:cubicBezTo>
                    <a:pt x="3361" y="2560"/>
                    <a:pt x="3772" y="2595"/>
                    <a:pt x="4177" y="2595"/>
                  </a:cubicBezTo>
                  <a:cubicBezTo>
                    <a:pt x="4530" y="2595"/>
                    <a:pt x="4878" y="2568"/>
                    <a:pt x="5204" y="2491"/>
                  </a:cubicBezTo>
                  <a:cubicBezTo>
                    <a:pt x="6038" y="2257"/>
                    <a:pt x="6138" y="1123"/>
                    <a:pt x="5437" y="690"/>
                  </a:cubicBezTo>
                  <a:cubicBezTo>
                    <a:pt x="4677" y="225"/>
                    <a:pt x="3635" y="1"/>
                    <a:pt x="2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541;p49"/>
            <p:cNvSpPr/>
            <p:nvPr/>
          </p:nvSpPr>
          <p:spPr>
            <a:xfrm>
              <a:off x="1348935" y="1423123"/>
              <a:ext cx="171005" cy="126229"/>
            </a:xfrm>
            <a:custGeom>
              <a:avLst/>
              <a:gdLst/>
              <a:ahLst/>
              <a:cxnLst/>
              <a:rect l="l" t="t" r="r" b="b"/>
              <a:pathLst>
                <a:path w="7474" h="5517" extrusionOk="0">
                  <a:moveTo>
                    <a:pt x="1350" y="0"/>
                  </a:moveTo>
                  <a:cubicBezTo>
                    <a:pt x="517" y="0"/>
                    <a:pt x="0" y="1160"/>
                    <a:pt x="656" y="1786"/>
                  </a:cubicBezTo>
                  <a:cubicBezTo>
                    <a:pt x="2224" y="3288"/>
                    <a:pt x="4326" y="4655"/>
                    <a:pt x="6360" y="5456"/>
                  </a:cubicBezTo>
                  <a:cubicBezTo>
                    <a:pt x="6460" y="5497"/>
                    <a:pt x="6553" y="5516"/>
                    <a:pt x="6639" y="5516"/>
                  </a:cubicBezTo>
                  <a:cubicBezTo>
                    <a:pt x="7240" y="5516"/>
                    <a:pt x="7474" y="4593"/>
                    <a:pt x="7094" y="4155"/>
                  </a:cubicBezTo>
                  <a:cubicBezTo>
                    <a:pt x="5760" y="2387"/>
                    <a:pt x="3759" y="719"/>
                    <a:pt x="1657" y="52"/>
                  </a:cubicBezTo>
                  <a:cubicBezTo>
                    <a:pt x="1551" y="17"/>
                    <a:pt x="1448" y="0"/>
                    <a:pt x="1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542;p49"/>
            <p:cNvSpPr/>
            <p:nvPr/>
          </p:nvSpPr>
          <p:spPr>
            <a:xfrm>
              <a:off x="3238216" y="4025092"/>
              <a:ext cx="225551" cy="157277"/>
            </a:xfrm>
            <a:custGeom>
              <a:avLst/>
              <a:gdLst/>
              <a:ahLst/>
              <a:cxnLst/>
              <a:rect l="l" t="t" r="r" b="b"/>
              <a:pathLst>
                <a:path w="9858" h="6874" extrusionOk="0">
                  <a:moveTo>
                    <a:pt x="1602" y="0"/>
                  </a:moveTo>
                  <a:cubicBezTo>
                    <a:pt x="1235" y="0"/>
                    <a:pt x="801" y="200"/>
                    <a:pt x="634" y="534"/>
                  </a:cubicBezTo>
                  <a:cubicBezTo>
                    <a:pt x="634" y="601"/>
                    <a:pt x="601" y="634"/>
                    <a:pt x="601" y="667"/>
                  </a:cubicBezTo>
                  <a:cubicBezTo>
                    <a:pt x="1" y="1868"/>
                    <a:pt x="2469" y="3303"/>
                    <a:pt x="3203" y="3970"/>
                  </a:cubicBezTo>
                  <a:cubicBezTo>
                    <a:pt x="4671" y="5337"/>
                    <a:pt x="6138" y="6738"/>
                    <a:pt x="8240" y="6872"/>
                  </a:cubicBezTo>
                  <a:cubicBezTo>
                    <a:pt x="8265" y="6873"/>
                    <a:pt x="8290" y="6874"/>
                    <a:pt x="8314" y="6874"/>
                  </a:cubicBezTo>
                  <a:cubicBezTo>
                    <a:pt x="9395" y="6874"/>
                    <a:pt x="9858" y="5455"/>
                    <a:pt x="9140" y="4737"/>
                  </a:cubicBezTo>
                  <a:cubicBezTo>
                    <a:pt x="7973" y="3569"/>
                    <a:pt x="6739" y="2635"/>
                    <a:pt x="5404" y="1735"/>
                  </a:cubicBezTo>
                  <a:cubicBezTo>
                    <a:pt x="4270" y="968"/>
                    <a:pt x="3036" y="0"/>
                    <a:pt x="1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543;p49"/>
            <p:cNvSpPr/>
            <p:nvPr/>
          </p:nvSpPr>
          <p:spPr>
            <a:xfrm>
              <a:off x="3731212" y="3470921"/>
              <a:ext cx="201092" cy="157025"/>
            </a:xfrm>
            <a:custGeom>
              <a:avLst/>
              <a:gdLst/>
              <a:ahLst/>
              <a:cxnLst/>
              <a:rect l="l" t="t" r="r" b="b"/>
              <a:pathLst>
                <a:path w="8789" h="6863" extrusionOk="0">
                  <a:moveTo>
                    <a:pt x="1131" y="1"/>
                  </a:moveTo>
                  <a:cubicBezTo>
                    <a:pt x="1088" y="1"/>
                    <a:pt x="1044" y="2"/>
                    <a:pt x="1001" y="6"/>
                  </a:cubicBezTo>
                  <a:cubicBezTo>
                    <a:pt x="467" y="73"/>
                    <a:pt x="100" y="406"/>
                    <a:pt x="67" y="940"/>
                  </a:cubicBezTo>
                  <a:cubicBezTo>
                    <a:pt x="0" y="2274"/>
                    <a:pt x="1468" y="3375"/>
                    <a:pt x="2402" y="4142"/>
                  </a:cubicBezTo>
                  <a:cubicBezTo>
                    <a:pt x="3536" y="5110"/>
                    <a:pt x="4670" y="6110"/>
                    <a:pt x="6038" y="6744"/>
                  </a:cubicBezTo>
                  <a:cubicBezTo>
                    <a:pt x="6227" y="6825"/>
                    <a:pt x="6431" y="6862"/>
                    <a:pt x="6637" y="6862"/>
                  </a:cubicBezTo>
                  <a:cubicBezTo>
                    <a:pt x="7698" y="6862"/>
                    <a:pt x="8789" y="5866"/>
                    <a:pt x="8006" y="4776"/>
                  </a:cubicBezTo>
                  <a:cubicBezTo>
                    <a:pt x="7072" y="3508"/>
                    <a:pt x="5904" y="2775"/>
                    <a:pt x="4604" y="1907"/>
                  </a:cubicBezTo>
                  <a:cubicBezTo>
                    <a:pt x="3638" y="1296"/>
                    <a:pt x="2331" y="1"/>
                    <a:pt x="1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544;p49"/>
            <p:cNvSpPr/>
            <p:nvPr/>
          </p:nvSpPr>
          <p:spPr>
            <a:xfrm>
              <a:off x="4014029" y="3641727"/>
              <a:ext cx="131926" cy="87996"/>
            </a:xfrm>
            <a:custGeom>
              <a:avLst/>
              <a:gdLst/>
              <a:ahLst/>
              <a:cxnLst/>
              <a:rect l="l" t="t" r="r" b="b"/>
              <a:pathLst>
                <a:path w="5766" h="3846" extrusionOk="0">
                  <a:moveTo>
                    <a:pt x="1358" y="0"/>
                  </a:moveTo>
                  <a:cubicBezTo>
                    <a:pt x="361" y="0"/>
                    <a:pt x="0" y="1375"/>
                    <a:pt x="848" y="1980"/>
                  </a:cubicBezTo>
                  <a:cubicBezTo>
                    <a:pt x="1815" y="2681"/>
                    <a:pt x="2849" y="3281"/>
                    <a:pt x="3950" y="3748"/>
                  </a:cubicBezTo>
                  <a:cubicBezTo>
                    <a:pt x="4105" y="3815"/>
                    <a:pt x="4259" y="3846"/>
                    <a:pt x="4405" y="3846"/>
                  </a:cubicBezTo>
                  <a:cubicBezTo>
                    <a:pt x="5200" y="3846"/>
                    <a:pt x="5766" y="2946"/>
                    <a:pt x="5117" y="2214"/>
                  </a:cubicBezTo>
                  <a:cubicBezTo>
                    <a:pt x="4217" y="1146"/>
                    <a:pt x="3016" y="412"/>
                    <a:pt x="1682" y="45"/>
                  </a:cubicBezTo>
                  <a:cubicBezTo>
                    <a:pt x="1567" y="14"/>
                    <a:pt x="1459" y="0"/>
                    <a:pt x="1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545;p49"/>
            <p:cNvSpPr/>
            <p:nvPr/>
          </p:nvSpPr>
          <p:spPr>
            <a:xfrm>
              <a:off x="3985385" y="2842031"/>
              <a:ext cx="232758" cy="99757"/>
            </a:xfrm>
            <a:custGeom>
              <a:avLst/>
              <a:gdLst/>
              <a:ahLst/>
              <a:cxnLst/>
              <a:rect l="l" t="t" r="r" b="b"/>
              <a:pathLst>
                <a:path w="10173" h="4360" extrusionOk="0">
                  <a:moveTo>
                    <a:pt x="1221" y="0"/>
                  </a:moveTo>
                  <a:cubicBezTo>
                    <a:pt x="592" y="0"/>
                    <a:pt x="0" y="774"/>
                    <a:pt x="599" y="1310"/>
                  </a:cubicBezTo>
                  <a:cubicBezTo>
                    <a:pt x="2412" y="2921"/>
                    <a:pt x="5243" y="4359"/>
                    <a:pt x="7828" y="4359"/>
                  </a:cubicBezTo>
                  <a:cubicBezTo>
                    <a:pt x="8240" y="4359"/>
                    <a:pt x="8644" y="4323"/>
                    <a:pt x="9038" y="4245"/>
                  </a:cubicBezTo>
                  <a:cubicBezTo>
                    <a:pt x="9939" y="4078"/>
                    <a:pt x="10172" y="2610"/>
                    <a:pt x="9305" y="2210"/>
                  </a:cubicBezTo>
                  <a:cubicBezTo>
                    <a:pt x="8037" y="1676"/>
                    <a:pt x="6770" y="1443"/>
                    <a:pt x="5469" y="1109"/>
                  </a:cubicBezTo>
                  <a:cubicBezTo>
                    <a:pt x="4068" y="742"/>
                    <a:pt x="2733" y="242"/>
                    <a:pt x="1332" y="9"/>
                  </a:cubicBezTo>
                  <a:cubicBezTo>
                    <a:pt x="1295" y="3"/>
                    <a:pt x="1258" y="0"/>
                    <a:pt x="1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546;p49"/>
            <p:cNvSpPr/>
            <p:nvPr/>
          </p:nvSpPr>
          <p:spPr>
            <a:xfrm>
              <a:off x="3957863" y="2049061"/>
              <a:ext cx="240194" cy="79851"/>
            </a:xfrm>
            <a:custGeom>
              <a:avLst/>
              <a:gdLst/>
              <a:ahLst/>
              <a:cxnLst/>
              <a:rect l="l" t="t" r="r" b="b"/>
              <a:pathLst>
                <a:path w="10498" h="3490" extrusionOk="0">
                  <a:moveTo>
                    <a:pt x="8915" y="0"/>
                  </a:moveTo>
                  <a:cubicBezTo>
                    <a:pt x="8858" y="0"/>
                    <a:pt x="8799" y="4"/>
                    <a:pt x="8740" y="11"/>
                  </a:cubicBezTo>
                  <a:cubicBezTo>
                    <a:pt x="7139" y="245"/>
                    <a:pt x="5604" y="679"/>
                    <a:pt x="3970" y="779"/>
                  </a:cubicBezTo>
                  <a:cubicBezTo>
                    <a:pt x="2769" y="879"/>
                    <a:pt x="1568" y="845"/>
                    <a:pt x="467" y="1346"/>
                  </a:cubicBezTo>
                  <a:cubicBezTo>
                    <a:pt x="0" y="1579"/>
                    <a:pt x="0" y="2346"/>
                    <a:pt x="467" y="2580"/>
                  </a:cubicBezTo>
                  <a:cubicBezTo>
                    <a:pt x="1638" y="3126"/>
                    <a:pt x="3320" y="3490"/>
                    <a:pt x="4980" y="3490"/>
                  </a:cubicBezTo>
                  <a:cubicBezTo>
                    <a:pt x="6867" y="3490"/>
                    <a:pt x="8727" y="3020"/>
                    <a:pt x="9774" y="1813"/>
                  </a:cubicBezTo>
                  <a:cubicBezTo>
                    <a:pt x="10497" y="995"/>
                    <a:pt x="9857" y="0"/>
                    <a:pt x="8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547;p49"/>
            <p:cNvSpPr/>
            <p:nvPr/>
          </p:nvSpPr>
          <p:spPr>
            <a:xfrm>
              <a:off x="4261590" y="1982418"/>
              <a:ext cx="141215" cy="59396"/>
            </a:xfrm>
            <a:custGeom>
              <a:avLst/>
              <a:gdLst/>
              <a:ahLst/>
              <a:cxnLst/>
              <a:rect l="l" t="t" r="r" b="b"/>
              <a:pathLst>
                <a:path w="6172" h="2596" extrusionOk="0">
                  <a:moveTo>
                    <a:pt x="3529" y="1"/>
                  </a:moveTo>
                  <a:cubicBezTo>
                    <a:pt x="2537" y="1"/>
                    <a:pt x="1495" y="225"/>
                    <a:pt x="734" y="690"/>
                  </a:cubicBezTo>
                  <a:cubicBezTo>
                    <a:pt x="0" y="1123"/>
                    <a:pt x="134" y="2257"/>
                    <a:pt x="968" y="2491"/>
                  </a:cubicBezTo>
                  <a:cubicBezTo>
                    <a:pt x="1294" y="2568"/>
                    <a:pt x="1642" y="2595"/>
                    <a:pt x="1991" y="2595"/>
                  </a:cubicBezTo>
                  <a:cubicBezTo>
                    <a:pt x="2392" y="2595"/>
                    <a:pt x="2795" y="2560"/>
                    <a:pt x="3169" y="2524"/>
                  </a:cubicBezTo>
                  <a:cubicBezTo>
                    <a:pt x="3870" y="2457"/>
                    <a:pt x="4504" y="2391"/>
                    <a:pt x="5137" y="2224"/>
                  </a:cubicBezTo>
                  <a:cubicBezTo>
                    <a:pt x="6172" y="1957"/>
                    <a:pt x="6105" y="523"/>
                    <a:pt x="5137" y="223"/>
                  </a:cubicBezTo>
                  <a:cubicBezTo>
                    <a:pt x="4661" y="76"/>
                    <a:pt x="4103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548;p49"/>
            <p:cNvSpPr/>
            <p:nvPr/>
          </p:nvSpPr>
          <p:spPr>
            <a:xfrm>
              <a:off x="3572851" y="1423123"/>
              <a:ext cx="171120" cy="126229"/>
            </a:xfrm>
            <a:custGeom>
              <a:avLst/>
              <a:gdLst/>
              <a:ahLst/>
              <a:cxnLst/>
              <a:rect l="l" t="t" r="r" b="b"/>
              <a:pathLst>
                <a:path w="7479" h="5517" extrusionOk="0">
                  <a:moveTo>
                    <a:pt x="6105" y="0"/>
                  </a:moveTo>
                  <a:cubicBezTo>
                    <a:pt x="6004" y="0"/>
                    <a:pt x="5898" y="17"/>
                    <a:pt x="5788" y="52"/>
                  </a:cubicBezTo>
                  <a:cubicBezTo>
                    <a:pt x="3720" y="719"/>
                    <a:pt x="1719" y="2387"/>
                    <a:pt x="351" y="4155"/>
                  </a:cubicBezTo>
                  <a:cubicBezTo>
                    <a:pt x="1" y="4593"/>
                    <a:pt x="212" y="5516"/>
                    <a:pt x="830" y="5516"/>
                  </a:cubicBezTo>
                  <a:cubicBezTo>
                    <a:pt x="918" y="5516"/>
                    <a:pt x="1014" y="5497"/>
                    <a:pt x="1118" y="5456"/>
                  </a:cubicBezTo>
                  <a:cubicBezTo>
                    <a:pt x="3153" y="4655"/>
                    <a:pt x="5254" y="3288"/>
                    <a:pt x="6822" y="1786"/>
                  </a:cubicBezTo>
                  <a:cubicBezTo>
                    <a:pt x="7478" y="1160"/>
                    <a:pt x="6961" y="0"/>
                    <a:pt x="6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1" name="Google Shape;1550;p49"/>
          <p:cNvSpPr/>
          <p:nvPr/>
        </p:nvSpPr>
        <p:spPr>
          <a:xfrm>
            <a:off x="1072066" y="1515338"/>
            <a:ext cx="5312" cy="2161"/>
          </a:xfrm>
          <a:custGeom>
            <a:avLst/>
            <a:gdLst/>
            <a:ahLst/>
            <a:cxnLst/>
            <a:rect l="l" t="t" r="r" b="b"/>
            <a:pathLst>
              <a:path w="167" h="67" extrusionOk="0">
                <a:moveTo>
                  <a:pt x="167" y="0"/>
                </a:moveTo>
                <a:cubicBezTo>
                  <a:pt x="161" y="0"/>
                  <a:pt x="156" y="1"/>
                  <a:pt x="151" y="3"/>
                </a:cubicBezTo>
                <a:lnTo>
                  <a:pt x="151" y="3"/>
                </a:lnTo>
                <a:cubicBezTo>
                  <a:pt x="156" y="2"/>
                  <a:pt x="162" y="1"/>
                  <a:pt x="167" y="0"/>
                </a:cubicBezTo>
                <a:close/>
                <a:moveTo>
                  <a:pt x="151" y="3"/>
                </a:moveTo>
                <a:cubicBezTo>
                  <a:pt x="0" y="35"/>
                  <a:pt x="2" y="67"/>
                  <a:pt x="67" y="67"/>
                </a:cubicBezTo>
                <a:lnTo>
                  <a:pt x="100" y="67"/>
                </a:lnTo>
                <a:cubicBezTo>
                  <a:pt x="127" y="40"/>
                  <a:pt x="132" y="12"/>
                  <a:pt x="15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551;p49"/>
          <p:cNvSpPr/>
          <p:nvPr/>
        </p:nvSpPr>
        <p:spPr>
          <a:xfrm>
            <a:off x="1055079" y="1509533"/>
            <a:ext cx="71130" cy="70347"/>
          </a:xfrm>
          <a:custGeom>
            <a:avLst/>
            <a:gdLst/>
            <a:ahLst/>
            <a:cxnLst/>
            <a:rect l="l" t="t" r="r" b="b"/>
            <a:pathLst>
              <a:path w="2236" h="2181" extrusionOk="0">
                <a:moveTo>
                  <a:pt x="1262" y="1"/>
                </a:moveTo>
                <a:cubicBezTo>
                  <a:pt x="1064" y="1"/>
                  <a:pt x="863" y="67"/>
                  <a:pt x="701" y="180"/>
                </a:cubicBezTo>
                <a:cubicBezTo>
                  <a:pt x="768" y="180"/>
                  <a:pt x="868" y="147"/>
                  <a:pt x="1034" y="147"/>
                </a:cubicBezTo>
                <a:cubicBezTo>
                  <a:pt x="901" y="147"/>
                  <a:pt x="801" y="180"/>
                  <a:pt x="701" y="213"/>
                </a:cubicBezTo>
                <a:lnTo>
                  <a:pt x="668" y="213"/>
                </a:lnTo>
                <a:cubicBezTo>
                  <a:pt x="668" y="213"/>
                  <a:pt x="634" y="213"/>
                  <a:pt x="634" y="247"/>
                </a:cubicBezTo>
                <a:lnTo>
                  <a:pt x="601" y="247"/>
                </a:lnTo>
                <a:cubicBezTo>
                  <a:pt x="267" y="414"/>
                  <a:pt x="0" y="714"/>
                  <a:pt x="0" y="1147"/>
                </a:cubicBezTo>
                <a:cubicBezTo>
                  <a:pt x="0" y="1727"/>
                  <a:pt x="504" y="2180"/>
                  <a:pt x="1051" y="2180"/>
                </a:cubicBezTo>
                <a:cubicBezTo>
                  <a:pt x="1134" y="2180"/>
                  <a:pt x="1218" y="2170"/>
                  <a:pt x="1301" y="2148"/>
                </a:cubicBezTo>
                <a:cubicBezTo>
                  <a:pt x="1668" y="2015"/>
                  <a:pt x="2002" y="1748"/>
                  <a:pt x="2135" y="1348"/>
                </a:cubicBezTo>
                <a:cubicBezTo>
                  <a:pt x="2235" y="914"/>
                  <a:pt x="2069" y="580"/>
                  <a:pt x="1835" y="247"/>
                </a:cubicBezTo>
                <a:cubicBezTo>
                  <a:pt x="1680" y="75"/>
                  <a:pt x="1473" y="1"/>
                  <a:pt x="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558;p49"/>
          <p:cNvSpPr/>
          <p:nvPr/>
        </p:nvSpPr>
        <p:spPr>
          <a:xfrm>
            <a:off x="2744200" y="6440484"/>
            <a:ext cx="111466" cy="87152"/>
          </a:xfrm>
          <a:custGeom>
            <a:avLst/>
            <a:gdLst/>
            <a:ahLst/>
            <a:cxnLst/>
            <a:rect l="l" t="t" r="r" b="b"/>
            <a:pathLst>
              <a:path w="3504" h="2702" extrusionOk="0">
                <a:moveTo>
                  <a:pt x="1769" y="0"/>
                </a:moveTo>
                <a:cubicBezTo>
                  <a:pt x="1" y="0"/>
                  <a:pt x="1" y="2702"/>
                  <a:pt x="1769" y="2702"/>
                </a:cubicBezTo>
                <a:cubicBezTo>
                  <a:pt x="3503" y="2702"/>
                  <a:pt x="3503" y="0"/>
                  <a:pt x="17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569;p49"/>
          <p:cNvSpPr/>
          <p:nvPr/>
        </p:nvSpPr>
        <p:spPr>
          <a:xfrm>
            <a:off x="3182415" y="1537912"/>
            <a:ext cx="59454" cy="52802"/>
          </a:xfrm>
          <a:custGeom>
            <a:avLst/>
            <a:gdLst/>
            <a:ahLst/>
            <a:cxnLst/>
            <a:rect l="l" t="t" r="r" b="b"/>
            <a:pathLst>
              <a:path w="1869" h="1637" extrusionOk="0">
                <a:moveTo>
                  <a:pt x="1035" y="1"/>
                </a:moveTo>
                <a:cubicBezTo>
                  <a:pt x="734" y="34"/>
                  <a:pt x="534" y="101"/>
                  <a:pt x="301" y="301"/>
                </a:cubicBezTo>
                <a:cubicBezTo>
                  <a:pt x="0" y="534"/>
                  <a:pt x="0" y="1135"/>
                  <a:pt x="301" y="1368"/>
                </a:cubicBezTo>
                <a:cubicBezTo>
                  <a:pt x="534" y="1568"/>
                  <a:pt x="734" y="1635"/>
                  <a:pt x="1035" y="1635"/>
                </a:cubicBezTo>
                <a:cubicBezTo>
                  <a:pt x="1052" y="1636"/>
                  <a:pt x="1068" y="1637"/>
                  <a:pt x="1085" y="1637"/>
                </a:cubicBezTo>
                <a:cubicBezTo>
                  <a:pt x="1499" y="1637"/>
                  <a:pt x="1868" y="1251"/>
                  <a:pt x="1868" y="834"/>
                </a:cubicBezTo>
                <a:cubicBezTo>
                  <a:pt x="1868" y="401"/>
                  <a:pt x="1468" y="1"/>
                  <a:pt x="10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571;p49"/>
          <p:cNvSpPr/>
          <p:nvPr/>
        </p:nvSpPr>
        <p:spPr>
          <a:xfrm>
            <a:off x="2565950" y="6494729"/>
            <a:ext cx="45680" cy="29674"/>
          </a:xfrm>
          <a:custGeom>
            <a:avLst/>
            <a:gdLst/>
            <a:ahLst/>
            <a:cxnLst/>
            <a:rect l="l" t="t" r="r" b="b"/>
            <a:pathLst>
              <a:path w="1436" h="920" extrusionOk="0">
                <a:moveTo>
                  <a:pt x="908" y="1"/>
                </a:moveTo>
                <a:cubicBezTo>
                  <a:pt x="721" y="1"/>
                  <a:pt x="496" y="93"/>
                  <a:pt x="335" y="119"/>
                </a:cubicBezTo>
                <a:cubicBezTo>
                  <a:pt x="1" y="219"/>
                  <a:pt x="1" y="720"/>
                  <a:pt x="335" y="820"/>
                </a:cubicBezTo>
                <a:cubicBezTo>
                  <a:pt x="535" y="853"/>
                  <a:pt x="735" y="920"/>
                  <a:pt x="902" y="920"/>
                </a:cubicBezTo>
                <a:cubicBezTo>
                  <a:pt x="1168" y="920"/>
                  <a:pt x="1435" y="720"/>
                  <a:pt x="1435" y="453"/>
                </a:cubicBezTo>
                <a:cubicBezTo>
                  <a:pt x="1435" y="219"/>
                  <a:pt x="1235" y="86"/>
                  <a:pt x="1035" y="19"/>
                </a:cubicBezTo>
                <a:cubicBezTo>
                  <a:pt x="996" y="6"/>
                  <a:pt x="953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26" name="Group 7"/>
          <p:cNvGrpSpPr/>
          <p:nvPr/>
        </p:nvGrpSpPr>
        <p:grpSpPr>
          <a:xfrm>
            <a:off x="1108134" y="1590691"/>
            <a:ext cx="10654376" cy="1768667"/>
            <a:chOff x="955734" y="1438291"/>
            <a:chExt cx="10654376" cy="1768667"/>
          </a:xfrm>
        </p:grpSpPr>
        <p:grpSp>
          <p:nvGrpSpPr>
            <p:cNvPr id="127" name="Group 4"/>
            <p:cNvGrpSpPr/>
            <p:nvPr/>
          </p:nvGrpSpPr>
          <p:grpSpPr>
            <a:xfrm>
              <a:off x="6425601" y="2282403"/>
              <a:ext cx="5184509" cy="924555"/>
              <a:chOff x="6425601" y="2282403"/>
              <a:chExt cx="5184509" cy="924555"/>
            </a:xfrm>
          </p:grpSpPr>
          <p:sp>
            <p:nvSpPr>
              <p:cNvPr id="141" name="Google Shape;1576;p49"/>
              <p:cNvSpPr/>
              <p:nvPr/>
            </p:nvSpPr>
            <p:spPr>
              <a:xfrm>
                <a:off x="6741533" y="2282403"/>
                <a:ext cx="4868577" cy="924555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lvl="0" algn="r">
                  <a:buSzPts val="1100"/>
                </a:pPr>
                <a:r>
                  <a:rPr lang="fr-CM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Concevoir un système qui viendra automatiser ce processus</a:t>
                </a:r>
                <a:endParaRPr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" name="Google Shape;1579;p49"/>
              <p:cNvSpPr/>
              <p:nvPr/>
            </p:nvSpPr>
            <p:spPr>
              <a:xfrm>
                <a:off x="6425601" y="2344096"/>
                <a:ext cx="729721" cy="728848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1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2"/>
                      <a:pt x="6171" y="1"/>
                      <a:pt x="13777" y="1"/>
                    </a:cubicBezTo>
                    <a:cubicBezTo>
                      <a:pt x="21382" y="1"/>
                      <a:pt x="27553" y="6172"/>
                      <a:pt x="27553" y="13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3333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8" name="Group 1"/>
            <p:cNvGrpSpPr/>
            <p:nvPr/>
          </p:nvGrpSpPr>
          <p:grpSpPr>
            <a:xfrm>
              <a:off x="955734" y="1438291"/>
              <a:ext cx="4670490" cy="1304509"/>
              <a:chOff x="955734" y="1438291"/>
              <a:chExt cx="4670490" cy="1304509"/>
            </a:xfrm>
          </p:grpSpPr>
          <p:sp>
            <p:nvSpPr>
              <p:cNvPr id="129" name="Google Shape;1516;p49"/>
              <p:cNvSpPr/>
              <p:nvPr/>
            </p:nvSpPr>
            <p:spPr>
              <a:xfrm>
                <a:off x="1631587" y="1571040"/>
                <a:ext cx="3282065" cy="1130417"/>
              </a:xfrm>
              <a:custGeom>
                <a:avLst/>
                <a:gdLst/>
                <a:ahLst/>
                <a:cxnLst/>
                <a:rect l="l" t="t" r="r" b="b"/>
                <a:pathLst>
                  <a:path w="103175" h="35047" extrusionOk="0">
                    <a:moveTo>
                      <a:pt x="56871" y="0"/>
                    </a:moveTo>
                    <a:cubicBezTo>
                      <a:pt x="33458" y="0"/>
                      <a:pt x="7305" y="13520"/>
                      <a:pt x="1" y="35046"/>
                    </a:cubicBezTo>
                    <a:cubicBezTo>
                      <a:pt x="13877" y="34749"/>
                      <a:pt x="27769" y="34703"/>
                      <a:pt x="41656" y="34703"/>
                    </a:cubicBezTo>
                    <a:cubicBezTo>
                      <a:pt x="48065" y="34703"/>
                      <a:pt x="54473" y="34713"/>
                      <a:pt x="60878" y="34713"/>
                    </a:cubicBezTo>
                    <a:lnTo>
                      <a:pt x="94435" y="34679"/>
                    </a:lnTo>
                    <a:cubicBezTo>
                      <a:pt x="97337" y="34679"/>
                      <a:pt x="100239" y="34646"/>
                      <a:pt x="103174" y="34613"/>
                    </a:cubicBezTo>
                    <a:cubicBezTo>
                      <a:pt x="98805" y="21036"/>
                      <a:pt x="89264" y="8994"/>
                      <a:pt x="75888" y="3490"/>
                    </a:cubicBezTo>
                    <a:cubicBezTo>
                      <a:pt x="70119" y="1120"/>
                      <a:pt x="63609" y="0"/>
                      <a:pt x="568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517;p49"/>
              <p:cNvSpPr/>
              <p:nvPr/>
            </p:nvSpPr>
            <p:spPr>
              <a:xfrm>
                <a:off x="1631587" y="1783638"/>
                <a:ext cx="887135" cy="917796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28455" extrusionOk="0">
                    <a:moveTo>
                      <a:pt x="27887" y="0"/>
                    </a:moveTo>
                    <a:cubicBezTo>
                      <a:pt x="15011" y="6005"/>
                      <a:pt x="4270" y="15845"/>
                      <a:pt x="1" y="28454"/>
                    </a:cubicBezTo>
                    <a:cubicBezTo>
                      <a:pt x="7673" y="28287"/>
                      <a:pt x="15312" y="28221"/>
                      <a:pt x="22984" y="28154"/>
                    </a:cubicBezTo>
                    <a:cubicBezTo>
                      <a:pt x="23051" y="23818"/>
                      <a:pt x="23351" y="19481"/>
                      <a:pt x="23818" y="15178"/>
                    </a:cubicBezTo>
                    <a:cubicBezTo>
                      <a:pt x="24418" y="10108"/>
                      <a:pt x="25319" y="5004"/>
                      <a:pt x="27620" y="467"/>
                    </a:cubicBezTo>
                    <a:cubicBezTo>
                      <a:pt x="27721" y="301"/>
                      <a:pt x="27787" y="134"/>
                      <a:pt x="278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549;p49"/>
              <p:cNvSpPr/>
              <p:nvPr/>
            </p:nvSpPr>
            <p:spPr>
              <a:xfrm>
                <a:off x="2106920" y="1474866"/>
                <a:ext cx="38238" cy="3015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5" extrusionOk="0">
                    <a:moveTo>
                      <a:pt x="601" y="1"/>
                    </a:moveTo>
                    <a:cubicBezTo>
                      <a:pt x="1" y="1"/>
                      <a:pt x="1" y="935"/>
                      <a:pt x="601" y="935"/>
                    </a:cubicBezTo>
                    <a:cubicBezTo>
                      <a:pt x="1202" y="935"/>
                      <a:pt x="1202" y="1"/>
                      <a:pt x="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552;p49"/>
              <p:cNvSpPr/>
              <p:nvPr/>
            </p:nvSpPr>
            <p:spPr>
              <a:xfrm>
                <a:off x="1251737" y="2381804"/>
                <a:ext cx="34006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834" extrusionOk="0">
                    <a:moveTo>
                      <a:pt x="535" y="0"/>
                    </a:moveTo>
                    <a:cubicBezTo>
                      <a:pt x="1" y="0"/>
                      <a:pt x="1" y="834"/>
                      <a:pt x="535" y="834"/>
                    </a:cubicBezTo>
                    <a:cubicBezTo>
                      <a:pt x="1068" y="834"/>
                      <a:pt x="1068" y="0"/>
                      <a:pt x="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565;p49"/>
              <p:cNvSpPr/>
              <p:nvPr/>
            </p:nvSpPr>
            <p:spPr>
              <a:xfrm>
                <a:off x="5033587" y="2386933"/>
                <a:ext cx="48479" cy="44189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370" extrusionOk="0">
                    <a:moveTo>
                      <a:pt x="577" y="0"/>
                    </a:moveTo>
                    <a:cubicBezTo>
                      <a:pt x="244" y="0"/>
                      <a:pt x="0" y="315"/>
                      <a:pt x="55" y="675"/>
                    </a:cubicBezTo>
                    <a:cubicBezTo>
                      <a:pt x="89" y="875"/>
                      <a:pt x="156" y="1042"/>
                      <a:pt x="289" y="1175"/>
                    </a:cubicBezTo>
                    <a:cubicBezTo>
                      <a:pt x="411" y="1298"/>
                      <a:pt x="595" y="1370"/>
                      <a:pt x="781" y="1370"/>
                    </a:cubicBezTo>
                    <a:cubicBezTo>
                      <a:pt x="900" y="1370"/>
                      <a:pt x="1019" y="1340"/>
                      <a:pt x="1123" y="1275"/>
                    </a:cubicBezTo>
                    <a:cubicBezTo>
                      <a:pt x="1456" y="1042"/>
                      <a:pt x="1523" y="642"/>
                      <a:pt x="1323" y="275"/>
                    </a:cubicBezTo>
                    <a:cubicBezTo>
                      <a:pt x="1236" y="129"/>
                      <a:pt x="1048" y="35"/>
                      <a:pt x="868" y="35"/>
                    </a:cubicBezTo>
                    <a:cubicBezTo>
                      <a:pt x="842" y="35"/>
                      <a:pt x="815" y="37"/>
                      <a:pt x="789" y="41"/>
                    </a:cubicBezTo>
                    <a:cubicBezTo>
                      <a:pt x="716" y="13"/>
                      <a:pt x="645" y="0"/>
                      <a:pt x="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566;p49"/>
              <p:cNvSpPr/>
              <p:nvPr/>
            </p:nvSpPr>
            <p:spPr>
              <a:xfrm>
                <a:off x="5236933" y="1963957"/>
                <a:ext cx="43517" cy="3847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193" extrusionOk="0">
                    <a:moveTo>
                      <a:pt x="619" y="1"/>
                    </a:moveTo>
                    <a:cubicBezTo>
                      <a:pt x="281" y="1"/>
                      <a:pt x="0" y="202"/>
                      <a:pt x="0" y="581"/>
                    </a:cubicBezTo>
                    <a:cubicBezTo>
                      <a:pt x="0" y="965"/>
                      <a:pt x="289" y="1192"/>
                      <a:pt x="633" y="1192"/>
                    </a:cubicBezTo>
                    <a:cubicBezTo>
                      <a:pt x="677" y="1192"/>
                      <a:pt x="722" y="1189"/>
                      <a:pt x="768" y="1181"/>
                    </a:cubicBezTo>
                    <a:cubicBezTo>
                      <a:pt x="1068" y="1148"/>
                      <a:pt x="1368" y="914"/>
                      <a:pt x="1368" y="581"/>
                    </a:cubicBezTo>
                    <a:cubicBezTo>
                      <a:pt x="1368" y="247"/>
                      <a:pt x="1068" y="47"/>
                      <a:pt x="768" y="13"/>
                    </a:cubicBezTo>
                    <a:cubicBezTo>
                      <a:pt x="717" y="5"/>
                      <a:pt x="667" y="1"/>
                      <a:pt x="6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567;p49"/>
              <p:cNvSpPr/>
              <p:nvPr/>
            </p:nvSpPr>
            <p:spPr>
              <a:xfrm>
                <a:off x="4505895" y="1755677"/>
                <a:ext cx="31842" cy="2477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68" extrusionOk="0">
                    <a:moveTo>
                      <a:pt x="501" y="0"/>
                    </a:moveTo>
                    <a:cubicBezTo>
                      <a:pt x="0" y="0"/>
                      <a:pt x="0" y="767"/>
                      <a:pt x="501" y="767"/>
                    </a:cubicBezTo>
                    <a:cubicBezTo>
                      <a:pt x="1001" y="767"/>
                      <a:pt x="1001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568;p49"/>
              <p:cNvSpPr/>
              <p:nvPr/>
            </p:nvSpPr>
            <p:spPr>
              <a:xfrm>
                <a:off x="3537192" y="1438291"/>
                <a:ext cx="41418" cy="3231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02" extrusionOk="0">
                    <a:moveTo>
                      <a:pt x="667" y="1"/>
                    </a:moveTo>
                    <a:cubicBezTo>
                      <a:pt x="0" y="1"/>
                      <a:pt x="0" y="1002"/>
                      <a:pt x="667" y="1002"/>
                    </a:cubicBezTo>
                    <a:cubicBezTo>
                      <a:pt x="1301" y="1002"/>
                      <a:pt x="1301" y="1"/>
                      <a:pt x="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570;p49"/>
              <p:cNvSpPr/>
              <p:nvPr/>
            </p:nvSpPr>
            <p:spPr>
              <a:xfrm>
                <a:off x="955734" y="1908161"/>
                <a:ext cx="39286" cy="4818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494" extrusionOk="0">
                    <a:moveTo>
                      <a:pt x="630" y="1"/>
                    </a:moveTo>
                    <a:cubicBezTo>
                      <a:pt x="467" y="1"/>
                      <a:pt x="300" y="92"/>
                      <a:pt x="267" y="276"/>
                    </a:cubicBezTo>
                    <a:cubicBezTo>
                      <a:pt x="267" y="342"/>
                      <a:pt x="234" y="509"/>
                      <a:pt x="234" y="509"/>
                    </a:cubicBezTo>
                    <a:cubicBezTo>
                      <a:pt x="67" y="709"/>
                      <a:pt x="0" y="976"/>
                      <a:pt x="134" y="1210"/>
                    </a:cubicBezTo>
                    <a:cubicBezTo>
                      <a:pt x="134" y="1210"/>
                      <a:pt x="167" y="1243"/>
                      <a:pt x="167" y="1243"/>
                    </a:cubicBezTo>
                    <a:cubicBezTo>
                      <a:pt x="267" y="1410"/>
                      <a:pt x="442" y="1493"/>
                      <a:pt x="617" y="1493"/>
                    </a:cubicBezTo>
                    <a:cubicBezTo>
                      <a:pt x="792" y="1493"/>
                      <a:pt x="968" y="1410"/>
                      <a:pt x="1068" y="1243"/>
                    </a:cubicBezTo>
                    <a:cubicBezTo>
                      <a:pt x="1068" y="1243"/>
                      <a:pt x="1101" y="1210"/>
                      <a:pt x="1101" y="1210"/>
                    </a:cubicBezTo>
                    <a:cubicBezTo>
                      <a:pt x="1234" y="976"/>
                      <a:pt x="1201" y="709"/>
                      <a:pt x="1034" y="509"/>
                    </a:cubicBezTo>
                    <a:cubicBezTo>
                      <a:pt x="1001" y="509"/>
                      <a:pt x="1001" y="342"/>
                      <a:pt x="968" y="276"/>
                    </a:cubicBezTo>
                    <a:cubicBezTo>
                      <a:pt x="951" y="92"/>
                      <a:pt x="792" y="1"/>
                      <a:pt x="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574;p49"/>
              <p:cNvSpPr/>
              <p:nvPr/>
            </p:nvSpPr>
            <p:spPr>
              <a:xfrm>
                <a:off x="5209981" y="2198381"/>
                <a:ext cx="141465" cy="84018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384" extrusionOk="0">
                    <a:moveTo>
                      <a:pt x="2253" y="0"/>
                    </a:moveTo>
                    <a:cubicBezTo>
                      <a:pt x="1652" y="0"/>
                      <a:pt x="1016" y="204"/>
                      <a:pt x="534" y="493"/>
                    </a:cubicBezTo>
                    <a:cubicBezTo>
                      <a:pt x="0" y="827"/>
                      <a:pt x="0" y="1627"/>
                      <a:pt x="534" y="1928"/>
                    </a:cubicBezTo>
                    <a:cubicBezTo>
                      <a:pt x="1021" y="2208"/>
                      <a:pt x="1644" y="2384"/>
                      <a:pt x="2245" y="2384"/>
                    </a:cubicBezTo>
                    <a:cubicBezTo>
                      <a:pt x="2714" y="2384"/>
                      <a:pt x="3170" y="2277"/>
                      <a:pt x="3536" y="2028"/>
                    </a:cubicBezTo>
                    <a:cubicBezTo>
                      <a:pt x="3937" y="1761"/>
                      <a:pt x="4070" y="1294"/>
                      <a:pt x="3837" y="860"/>
                    </a:cubicBezTo>
                    <a:cubicBezTo>
                      <a:pt x="3508" y="237"/>
                      <a:pt x="2901" y="0"/>
                      <a:pt x="22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575;p49"/>
              <p:cNvSpPr/>
              <p:nvPr/>
            </p:nvSpPr>
            <p:spPr>
              <a:xfrm>
                <a:off x="5548505" y="2490797"/>
                <a:ext cx="77719" cy="6118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36" extrusionOk="0">
                    <a:moveTo>
                      <a:pt x="1135" y="1"/>
                    </a:moveTo>
                    <a:cubicBezTo>
                      <a:pt x="1" y="1"/>
                      <a:pt x="1" y="1735"/>
                      <a:pt x="1135" y="1735"/>
                    </a:cubicBezTo>
                    <a:cubicBezTo>
                      <a:pt x="2236" y="1735"/>
                      <a:pt x="2236" y="1"/>
                      <a:pt x="11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582;p49"/>
              <p:cNvSpPr/>
              <p:nvPr/>
            </p:nvSpPr>
            <p:spPr>
              <a:xfrm>
                <a:off x="1877743" y="1956352"/>
                <a:ext cx="2660000" cy="78644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-US" sz="2667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Gestion manuelle</a:t>
                </a:r>
                <a:endParaRPr sz="2667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roup 8"/>
          <p:cNvGrpSpPr/>
          <p:nvPr/>
        </p:nvGrpSpPr>
        <p:grpSpPr>
          <a:xfrm>
            <a:off x="817414" y="2980660"/>
            <a:ext cx="11222185" cy="1855342"/>
            <a:chOff x="665014" y="2828260"/>
            <a:chExt cx="11222185" cy="1855342"/>
          </a:xfrm>
          <a:solidFill>
            <a:schemeClr val="accent2"/>
          </a:solidFill>
        </p:grpSpPr>
        <p:grpSp>
          <p:nvGrpSpPr>
            <p:cNvPr id="144" name="Group 5"/>
            <p:cNvGrpSpPr/>
            <p:nvPr/>
          </p:nvGrpSpPr>
          <p:grpSpPr>
            <a:xfrm>
              <a:off x="6425601" y="3636668"/>
              <a:ext cx="5461598" cy="1046934"/>
              <a:chOff x="6425601" y="3636668"/>
              <a:chExt cx="5461598" cy="1046934"/>
            </a:xfrm>
            <a:grpFill/>
          </p:grpSpPr>
          <p:sp>
            <p:nvSpPr>
              <p:cNvPr id="154" name="Google Shape;1577;p49"/>
              <p:cNvSpPr/>
              <p:nvPr/>
            </p:nvSpPr>
            <p:spPr>
              <a:xfrm>
                <a:off x="6741532" y="3639584"/>
                <a:ext cx="5145667" cy="10440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algn="r">
                  <a:buClr>
                    <a:srgbClr val="000000"/>
                  </a:buClr>
                  <a:buSzPts val="1100"/>
                </a:pPr>
                <a:r>
                  <a:rPr lang="fr-CM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Mise en place d’un système qui permettra de faciliter la manœuvre de production en évitant les remplissages répétitifs</a:t>
                </a:r>
                <a:endParaRPr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5" name="Google Shape;1580;p49"/>
              <p:cNvSpPr/>
              <p:nvPr/>
            </p:nvSpPr>
            <p:spPr>
              <a:xfrm>
                <a:off x="6425601" y="3636668"/>
                <a:ext cx="729721" cy="728821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0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1"/>
                      <a:pt x="6171" y="0"/>
                      <a:pt x="13777" y="0"/>
                    </a:cubicBezTo>
                    <a:cubicBezTo>
                      <a:pt x="21382" y="0"/>
                      <a:pt x="27553" y="6171"/>
                      <a:pt x="27553" y="13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3333" b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5" name="Group 2"/>
            <p:cNvGrpSpPr/>
            <p:nvPr/>
          </p:nvGrpSpPr>
          <p:grpSpPr>
            <a:xfrm>
              <a:off x="665014" y="2828260"/>
              <a:ext cx="4981511" cy="1377878"/>
              <a:chOff x="665014" y="2828260"/>
              <a:chExt cx="4981511" cy="1377878"/>
            </a:xfrm>
            <a:grpFill/>
          </p:grpSpPr>
          <p:sp>
            <p:nvSpPr>
              <p:cNvPr id="146" name="Google Shape;1518;p49"/>
              <p:cNvSpPr/>
              <p:nvPr/>
            </p:nvSpPr>
            <p:spPr>
              <a:xfrm>
                <a:off x="1544591" y="2828260"/>
                <a:ext cx="3481549" cy="1353520"/>
              </a:xfrm>
              <a:custGeom>
                <a:avLst/>
                <a:gdLst/>
                <a:ahLst/>
                <a:cxnLst/>
                <a:rect l="l" t="t" r="r" b="b"/>
                <a:pathLst>
                  <a:path w="109446" h="41964" extrusionOk="0">
                    <a:moveTo>
                      <a:pt x="1535" y="0"/>
                    </a:moveTo>
                    <a:cubicBezTo>
                      <a:pt x="868" y="2569"/>
                      <a:pt x="501" y="5271"/>
                      <a:pt x="401" y="8073"/>
                    </a:cubicBezTo>
                    <a:cubicBezTo>
                      <a:pt x="0" y="20281"/>
                      <a:pt x="3970" y="31723"/>
                      <a:pt x="10174" y="41964"/>
                    </a:cubicBezTo>
                    <a:cubicBezTo>
                      <a:pt x="27120" y="41864"/>
                      <a:pt x="44065" y="41797"/>
                      <a:pt x="60977" y="41764"/>
                    </a:cubicBezTo>
                    <a:cubicBezTo>
                      <a:pt x="73853" y="41730"/>
                      <a:pt x="86729" y="41530"/>
                      <a:pt x="99605" y="41530"/>
                    </a:cubicBezTo>
                    <a:cubicBezTo>
                      <a:pt x="99838" y="41196"/>
                      <a:pt x="100039" y="40896"/>
                      <a:pt x="100239" y="40563"/>
                    </a:cubicBezTo>
                    <a:cubicBezTo>
                      <a:pt x="106777" y="30155"/>
                      <a:pt x="109445" y="17913"/>
                      <a:pt x="107644" y="5738"/>
                    </a:cubicBezTo>
                    <a:cubicBezTo>
                      <a:pt x="107377" y="3970"/>
                      <a:pt x="107010" y="2202"/>
                      <a:pt x="106577" y="467"/>
                    </a:cubicBezTo>
                    <a:cubicBezTo>
                      <a:pt x="103041" y="434"/>
                      <a:pt x="99505" y="367"/>
                      <a:pt x="96002" y="367"/>
                    </a:cubicBezTo>
                    <a:lnTo>
                      <a:pt x="62378" y="367"/>
                    </a:lnTo>
                    <a:cubicBezTo>
                      <a:pt x="59216" y="362"/>
                      <a:pt x="56055" y="361"/>
                      <a:pt x="52893" y="361"/>
                    </a:cubicBezTo>
                    <a:cubicBezTo>
                      <a:pt x="50399" y="361"/>
                      <a:pt x="47904" y="362"/>
                      <a:pt x="45410" y="362"/>
                    </a:cubicBezTo>
                    <a:cubicBezTo>
                      <a:pt x="30785" y="362"/>
                      <a:pt x="16160" y="337"/>
                      <a:pt x="15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519;p49"/>
              <p:cNvSpPr/>
              <p:nvPr/>
            </p:nvSpPr>
            <p:spPr>
              <a:xfrm>
                <a:off x="1544591" y="2828260"/>
                <a:ext cx="1069633" cy="1353520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41964" extrusionOk="0">
                    <a:moveTo>
                      <a:pt x="1535" y="0"/>
                    </a:moveTo>
                    <a:cubicBezTo>
                      <a:pt x="868" y="2569"/>
                      <a:pt x="501" y="5271"/>
                      <a:pt x="401" y="8073"/>
                    </a:cubicBezTo>
                    <a:cubicBezTo>
                      <a:pt x="0" y="20281"/>
                      <a:pt x="3970" y="31723"/>
                      <a:pt x="10174" y="41964"/>
                    </a:cubicBezTo>
                    <a:cubicBezTo>
                      <a:pt x="17980" y="41930"/>
                      <a:pt x="25819" y="41864"/>
                      <a:pt x="33624" y="41830"/>
                    </a:cubicBezTo>
                    <a:cubicBezTo>
                      <a:pt x="30789" y="35459"/>
                      <a:pt x="28954" y="28521"/>
                      <a:pt x="27720" y="21649"/>
                    </a:cubicBezTo>
                    <a:cubicBezTo>
                      <a:pt x="26486" y="14611"/>
                      <a:pt x="25819" y="7472"/>
                      <a:pt x="25719" y="301"/>
                    </a:cubicBezTo>
                    <a:cubicBezTo>
                      <a:pt x="17646" y="267"/>
                      <a:pt x="9607" y="167"/>
                      <a:pt x="15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553;p49"/>
              <p:cNvSpPr/>
              <p:nvPr/>
            </p:nvSpPr>
            <p:spPr>
              <a:xfrm>
                <a:off x="665014" y="3206956"/>
                <a:ext cx="57323" cy="4518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401" extrusionOk="0">
                    <a:moveTo>
                      <a:pt x="901" y="0"/>
                    </a:moveTo>
                    <a:cubicBezTo>
                      <a:pt x="0" y="0"/>
                      <a:pt x="0" y="1401"/>
                      <a:pt x="901" y="1401"/>
                    </a:cubicBezTo>
                    <a:cubicBezTo>
                      <a:pt x="1802" y="1401"/>
                      <a:pt x="1802" y="0"/>
                      <a:pt x="9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554;p49"/>
              <p:cNvSpPr/>
              <p:nvPr/>
            </p:nvSpPr>
            <p:spPr>
              <a:xfrm>
                <a:off x="1391820" y="4131600"/>
                <a:ext cx="6368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857" extrusionOk="0">
                    <a:moveTo>
                      <a:pt x="1041" y="1"/>
                    </a:moveTo>
                    <a:cubicBezTo>
                      <a:pt x="813" y="1"/>
                      <a:pt x="582" y="79"/>
                      <a:pt x="400" y="251"/>
                    </a:cubicBezTo>
                    <a:cubicBezTo>
                      <a:pt x="334" y="284"/>
                      <a:pt x="334" y="351"/>
                      <a:pt x="300" y="384"/>
                    </a:cubicBezTo>
                    <a:cubicBezTo>
                      <a:pt x="0" y="718"/>
                      <a:pt x="0" y="1151"/>
                      <a:pt x="300" y="1485"/>
                    </a:cubicBezTo>
                    <a:cubicBezTo>
                      <a:pt x="334" y="1518"/>
                      <a:pt x="334" y="1552"/>
                      <a:pt x="400" y="1585"/>
                    </a:cubicBezTo>
                    <a:cubicBezTo>
                      <a:pt x="587" y="1771"/>
                      <a:pt x="823" y="1857"/>
                      <a:pt x="1057" y="1857"/>
                    </a:cubicBezTo>
                    <a:cubicBezTo>
                      <a:pt x="1535" y="1857"/>
                      <a:pt x="2001" y="1500"/>
                      <a:pt x="2001" y="918"/>
                    </a:cubicBezTo>
                    <a:cubicBezTo>
                      <a:pt x="2001" y="352"/>
                      <a:pt x="1525" y="1"/>
                      <a:pt x="10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63;p49"/>
              <p:cNvSpPr/>
              <p:nvPr/>
            </p:nvSpPr>
            <p:spPr>
              <a:xfrm>
                <a:off x="5044877" y="4152854"/>
                <a:ext cx="57323" cy="53284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52" extrusionOk="0">
                    <a:moveTo>
                      <a:pt x="980" y="0"/>
                    </a:moveTo>
                    <a:cubicBezTo>
                      <a:pt x="850" y="0"/>
                      <a:pt x="720" y="38"/>
                      <a:pt x="601" y="125"/>
                    </a:cubicBezTo>
                    <a:cubicBezTo>
                      <a:pt x="534" y="159"/>
                      <a:pt x="501" y="192"/>
                      <a:pt x="468" y="226"/>
                    </a:cubicBezTo>
                    <a:cubicBezTo>
                      <a:pt x="1" y="559"/>
                      <a:pt x="1" y="1093"/>
                      <a:pt x="468" y="1426"/>
                    </a:cubicBezTo>
                    <a:cubicBezTo>
                      <a:pt x="501" y="1460"/>
                      <a:pt x="534" y="1493"/>
                      <a:pt x="601" y="1526"/>
                    </a:cubicBezTo>
                    <a:cubicBezTo>
                      <a:pt x="720" y="1614"/>
                      <a:pt x="850" y="1652"/>
                      <a:pt x="980" y="1652"/>
                    </a:cubicBezTo>
                    <a:cubicBezTo>
                      <a:pt x="1395" y="1652"/>
                      <a:pt x="1802" y="1258"/>
                      <a:pt x="1802" y="826"/>
                    </a:cubicBezTo>
                    <a:cubicBezTo>
                      <a:pt x="1802" y="394"/>
                      <a:pt x="1395" y="0"/>
                      <a:pt x="9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64;p49"/>
              <p:cNvSpPr/>
              <p:nvPr/>
            </p:nvSpPr>
            <p:spPr>
              <a:xfrm>
                <a:off x="5418366" y="3139161"/>
                <a:ext cx="46731" cy="3660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35" extrusionOk="0">
                    <a:moveTo>
                      <a:pt x="734" y="1"/>
                    </a:moveTo>
                    <a:cubicBezTo>
                      <a:pt x="0" y="1"/>
                      <a:pt x="0" y="1135"/>
                      <a:pt x="734" y="1135"/>
                    </a:cubicBezTo>
                    <a:cubicBezTo>
                      <a:pt x="1468" y="1135"/>
                      <a:pt x="1468" y="1"/>
                      <a:pt x="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73;p49"/>
              <p:cNvSpPr/>
              <p:nvPr/>
            </p:nvSpPr>
            <p:spPr>
              <a:xfrm>
                <a:off x="5614651" y="3961891"/>
                <a:ext cx="31874" cy="4870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510" extrusionOk="0">
                    <a:moveTo>
                      <a:pt x="501" y="0"/>
                    </a:moveTo>
                    <a:cubicBezTo>
                      <a:pt x="259" y="0"/>
                      <a:pt x="17" y="159"/>
                      <a:pt x="0" y="476"/>
                    </a:cubicBezTo>
                    <a:cubicBezTo>
                      <a:pt x="0" y="743"/>
                      <a:pt x="34" y="976"/>
                      <a:pt x="101" y="1210"/>
                    </a:cubicBezTo>
                    <a:cubicBezTo>
                      <a:pt x="151" y="1410"/>
                      <a:pt x="326" y="1510"/>
                      <a:pt x="501" y="1510"/>
                    </a:cubicBezTo>
                    <a:cubicBezTo>
                      <a:pt x="676" y="1510"/>
                      <a:pt x="851" y="1410"/>
                      <a:pt x="901" y="1210"/>
                    </a:cubicBezTo>
                    <a:cubicBezTo>
                      <a:pt x="968" y="976"/>
                      <a:pt x="1001" y="743"/>
                      <a:pt x="1001" y="476"/>
                    </a:cubicBezTo>
                    <a:cubicBezTo>
                      <a:pt x="985" y="159"/>
                      <a:pt x="743" y="0"/>
                      <a:pt x="5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83;p49"/>
              <p:cNvSpPr/>
              <p:nvPr/>
            </p:nvSpPr>
            <p:spPr>
              <a:xfrm>
                <a:off x="1661839" y="3121918"/>
                <a:ext cx="3097627" cy="733729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667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Lenteur lors de la production</a:t>
                </a:r>
                <a:endParaRPr sz="2667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" name="Group 9"/>
          <p:cNvGrpSpPr/>
          <p:nvPr/>
        </p:nvGrpSpPr>
        <p:grpSpPr>
          <a:xfrm>
            <a:off x="1546320" y="4463123"/>
            <a:ext cx="10216189" cy="1926870"/>
            <a:chOff x="1393920" y="4310723"/>
            <a:chExt cx="10216189" cy="1926870"/>
          </a:xfrm>
        </p:grpSpPr>
        <p:grpSp>
          <p:nvGrpSpPr>
            <p:cNvPr id="157" name="Group 6"/>
            <p:cNvGrpSpPr/>
            <p:nvPr/>
          </p:nvGrpSpPr>
          <p:grpSpPr>
            <a:xfrm>
              <a:off x="6425601" y="4961192"/>
              <a:ext cx="5184508" cy="922654"/>
              <a:chOff x="6425601" y="4961192"/>
              <a:chExt cx="5184508" cy="922654"/>
            </a:xfrm>
          </p:grpSpPr>
          <p:sp>
            <p:nvSpPr>
              <p:cNvPr id="175" name="Google Shape;1578;p49"/>
              <p:cNvSpPr/>
              <p:nvPr/>
            </p:nvSpPr>
            <p:spPr>
              <a:xfrm>
                <a:off x="6790460" y="4961192"/>
                <a:ext cx="4819649" cy="922654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algn="r">
                  <a:buClr>
                    <a:srgbClr val="000000"/>
                  </a:buClr>
                  <a:buSzPts val="1100"/>
                </a:pPr>
                <a:r>
                  <a:rPr lang="en-US" sz="1600" dirty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r>
                  <a:rPr lang="en" sz="1600" dirty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oncevoir u  systeme qui permettra d’etablir desormais les actes a distance</a:t>
                </a:r>
                <a:endParaRPr sz="1600"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6" name="Google Shape;1581;p49"/>
              <p:cNvSpPr/>
              <p:nvPr/>
            </p:nvSpPr>
            <p:spPr>
              <a:xfrm>
                <a:off x="6425601" y="5007285"/>
                <a:ext cx="729721" cy="728848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1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2"/>
                      <a:pt x="6171" y="0"/>
                      <a:pt x="13777" y="0"/>
                    </a:cubicBezTo>
                    <a:cubicBezTo>
                      <a:pt x="21382" y="0"/>
                      <a:pt x="27553" y="6172"/>
                      <a:pt x="27553" y="13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3333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8" name="Group 3"/>
            <p:cNvGrpSpPr/>
            <p:nvPr/>
          </p:nvGrpSpPr>
          <p:grpSpPr>
            <a:xfrm>
              <a:off x="1393920" y="4310723"/>
              <a:ext cx="3608565" cy="1926870"/>
              <a:chOff x="1393920" y="4310723"/>
              <a:chExt cx="3608565" cy="1926870"/>
            </a:xfrm>
          </p:grpSpPr>
          <p:sp>
            <p:nvSpPr>
              <p:cNvPr id="159" name="Google Shape;1520;p49"/>
              <p:cNvSpPr/>
              <p:nvPr/>
            </p:nvSpPr>
            <p:spPr>
              <a:xfrm>
                <a:off x="1935032" y="4310723"/>
                <a:ext cx="2709060" cy="1075972"/>
              </a:xfrm>
              <a:custGeom>
                <a:avLst/>
                <a:gdLst/>
                <a:ahLst/>
                <a:cxnLst/>
                <a:rect l="l" t="t" r="r" b="b"/>
                <a:pathLst>
                  <a:path w="85162" h="3335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69" y="3770"/>
                      <a:pt x="5238" y="7372"/>
                      <a:pt x="8173" y="10775"/>
                    </a:cubicBezTo>
                    <a:cubicBezTo>
                      <a:pt x="11276" y="14378"/>
                      <a:pt x="14811" y="17446"/>
                      <a:pt x="17513" y="21383"/>
                    </a:cubicBezTo>
                    <a:cubicBezTo>
                      <a:pt x="18848" y="23317"/>
                      <a:pt x="20249" y="25085"/>
                      <a:pt x="21850" y="26620"/>
                    </a:cubicBezTo>
                    <a:cubicBezTo>
                      <a:pt x="24819" y="29488"/>
                      <a:pt x="28321" y="31556"/>
                      <a:pt x="32758" y="32524"/>
                    </a:cubicBezTo>
                    <a:cubicBezTo>
                      <a:pt x="35317" y="33074"/>
                      <a:pt x="37975" y="33358"/>
                      <a:pt x="40642" y="33358"/>
                    </a:cubicBezTo>
                    <a:cubicBezTo>
                      <a:pt x="45415" y="33358"/>
                      <a:pt x="50217" y="32448"/>
                      <a:pt x="54540" y="30522"/>
                    </a:cubicBezTo>
                    <a:cubicBezTo>
                      <a:pt x="57842" y="29055"/>
                      <a:pt x="60077" y="26386"/>
                      <a:pt x="62679" y="24018"/>
                    </a:cubicBezTo>
                    <a:cubicBezTo>
                      <a:pt x="63179" y="23517"/>
                      <a:pt x="63713" y="23084"/>
                      <a:pt x="64247" y="22650"/>
                    </a:cubicBezTo>
                    <a:cubicBezTo>
                      <a:pt x="70751" y="14978"/>
                      <a:pt x="78957" y="8407"/>
                      <a:pt x="85162" y="434"/>
                    </a:cubicBezTo>
                    <a:cubicBezTo>
                      <a:pt x="73120" y="367"/>
                      <a:pt x="61111" y="234"/>
                      <a:pt x="49103" y="201"/>
                    </a:cubicBezTo>
                    <a:cubicBezTo>
                      <a:pt x="32724" y="167"/>
                      <a:pt x="16346" y="10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521;p49"/>
              <p:cNvSpPr/>
              <p:nvPr/>
            </p:nvSpPr>
            <p:spPr>
              <a:xfrm>
                <a:off x="1933984" y="4310723"/>
                <a:ext cx="2014028" cy="1076424"/>
              </a:xfrm>
              <a:custGeom>
                <a:avLst/>
                <a:gdLst/>
                <a:ahLst/>
                <a:cxnLst/>
                <a:rect l="l" t="t" r="r" b="b"/>
                <a:pathLst>
                  <a:path w="63313" h="333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02" y="3803"/>
                      <a:pt x="5271" y="7406"/>
                      <a:pt x="8206" y="10775"/>
                    </a:cubicBezTo>
                    <a:cubicBezTo>
                      <a:pt x="11275" y="14378"/>
                      <a:pt x="14844" y="17446"/>
                      <a:pt x="17546" y="21383"/>
                    </a:cubicBezTo>
                    <a:cubicBezTo>
                      <a:pt x="18881" y="23317"/>
                      <a:pt x="20282" y="25085"/>
                      <a:pt x="21883" y="26620"/>
                    </a:cubicBezTo>
                    <a:cubicBezTo>
                      <a:pt x="24852" y="29488"/>
                      <a:pt x="28354" y="31556"/>
                      <a:pt x="32757" y="32524"/>
                    </a:cubicBezTo>
                    <a:cubicBezTo>
                      <a:pt x="35326" y="33085"/>
                      <a:pt x="37989" y="33373"/>
                      <a:pt x="40658" y="33373"/>
                    </a:cubicBezTo>
                    <a:cubicBezTo>
                      <a:pt x="45442" y="33373"/>
                      <a:pt x="50248" y="32449"/>
                      <a:pt x="54573" y="30522"/>
                    </a:cubicBezTo>
                    <a:cubicBezTo>
                      <a:pt x="57875" y="29055"/>
                      <a:pt x="60110" y="26386"/>
                      <a:pt x="62712" y="24018"/>
                    </a:cubicBezTo>
                    <a:cubicBezTo>
                      <a:pt x="62912" y="23818"/>
                      <a:pt x="63112" y="23651"/>
                      <a:pt x="63312" y="23484"/>
                    </a:cubicBezTo>
                    <a:lnTo>
                      <a:pt x="62145" y="23484"/>
                    </a:lnTo>
                    <a:cubicBezTo>
                      <a:pt x="51737" y="23217"/>
                      <a:pt x="41297" y="19615"/>
                      <a:pt x="33424" y="12743"/>
                    </a:cubicBezTo>
                    <a:cubicBezTo>
                      <a:pt x="29355" y="9174"/>
                      <a:pt x="26086" y="4871"/>
                      <a:pt x="23517" y="134"/>
                    </a:cubicBezTo>
                    <a:cubicBezTo>
                      <a:pt x="15678" y="101"/>
                      <a:pt x="7839" y="67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522;p49"/>
              <p:cNvSpPr/>
              <p:nvPr/>
            </p:nvSpPr>
            <p:spPr>
              <a:xfrm>
                <a:off x="2652298" y="5338123"/>
                <a:ext cx="1066452" cy="412210"/>
              </a:xfrm>
              <a:custGeom>
                <a:avLst/>
                <a:gdLst/>
                <a:ahLst/>
                <a:cxnLst/>
                <a:rect l="l" t="t" r="r" b="b"/>
                <a:pathLst>
                  <a:path w="33525" h="12780" extrusionOk="0">
                    <a:moveTo>
                      <a:pt x="2035" y="1"/>
                    </a:moveTo>
                    <a:lnTo>
                      <a:pt x="2035" y="1"/>
                    </a:lnTo>
                    <a:cubicBezTo>
                      <a:pt x="0" y="7306"/>
                      <a:pt x="5237" y="12543"/>
                      <a:pt x="19381" y="12777"/>
                    </a:cubicBezTo>
                    <a:cubicBezTo>
                      <a:pt x="19504" y="12778"/>
                      <a:pt x="19626" y="12779"/>
                      <a:pt x="19748" y="12779"/>
                    </a:cubicBezTo>
                    <a:cubicBezTo>
                      <a:pt x="33524" y="12779"/>
                      <a:pt x="33510" y="1602"/>
                      <a:pt x="31923" y="1602"/>
                    </a:cubicBezTo>
                    <a:cubicBezTo>
                      <a:pt x="30388" y="1602"/>
                      <a:pt x="24035" y="4118"/>
                      <a:pt x="17279" y="4118"/>
                    </a:cubicBezTo>
                    <a:cubicBezTo>
                      <a:pt x="16991" y="4118"/>
                      <a:pt x="16702" y="4113"/>
                      <a:pt x="16412" y="4104"/>
                    </a:cubicBezTo>
                    <a:cubicBezTo>
                      <a:pt x="9341" y="3870"/>
                      <a:pt x="2036" y="1"/>
                      <a:pt x="20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523;p49"/>
              <p:cNvSpPr/>
              <p:nvPr/>
            </p:nvSpPr>
            <p:spPr>
              <a:xfrm>
                <a:off x="2708534" y="5686694"/>
                <a:ext cx="964564" cy="353992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10975" extrusionOk="0">
                    <a:moveTo>
                      <a:pt x="2035" y="0"/>
                    </a:moveTo>
                    <a:cubicBezTo>
                      <a:pt x="0" y="3670"/>
                      <a:pt x="4303" y="10975"/>
                      <a:pt x="15044" y="10975"/>
                    </a:cubicBezTo>
                    <a:cubicBezTo>
                      <a:pt x="30321" y="10975"/>
                      <a:pt x="28054" y="1836"/>
                      <a:pt x="28054" y="1835"/>
                    </a:cubicBezTo>
                    <a:lnTo>
                      <a:pt x="28054" y="1835"/>
                    </a:lnTo>
                    <a:cubicBezTo>
                      <a:pt x="24620" y="3552"/>
                      <a:pt x="21083" y="4171"/>
                      <a:pt x="17766" y="4171"/>
                    </a:cubicBezTo>
                    <a:cubicBezTo>
                      <a:pt x="9161" y="4171"/>
                      <a:pt x="2036" y="1"/>
                      <a:pt x="203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524;p49"/>
              <p:cNvSpPr/>
              <p:nvPr/>
            </p:nvSpPr>
            <p:spPr>
              <a:xfrm>
                <a:off x="3016404" y="6079354"/>
                <a:ext cx="286359" cy="158239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4906" extrusionOk="0">
                    <a:moveTo>
                      <a:pt x="462" y="1"/>
                    </a:moveTo>
                    <a:lnTo>
                      <a:pt x="462" y="1"/>
                    </a:lnTo>
                    <a:cubicBezTo>
                      <a:pt x="0" y="562"/>
                      <a:pt x="452" y="4906"/>
                      <a:pt x="4429" y="4906"/>
                    </a:cubicBezTo>
                    <a:cubicBezTo>
                      <a:pt x="4474" y="4906"/>
                      <a:pt x="4519" y="4905"/>
                      <a:pt x="4565" y="4904"/>
                    </a:cubicBezTo>
                    <a:cubicBezTo>
                      <a:pt x="8668" y="4771"/>
                      <a:pt x="9001" y="435"/>
                      <a:pt x="9001" y="434"/>
                    </a:cubicBezTo>
                    <a:lnTo>
                      <a:pt x="9001" y="434"/>
                    </a:lnTo>
                    <a:cubicBezTo>
                      <a:pt x="8042" y="779"/>
                      <a:pt x="6974" y="904"/>
                      <a:pt x="5927" y="904"/>
                    </a:cubicBezTo>
                    <a:cubicBezTo>
                      <a:pt x="3118" y="904"/>
                      <a:pt x="462" y="1"/>
                      <a:pt x="4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525;p49"/>
              <p:cNvSpPr/>
              <p:nvPr/>
            </p:nvSpPr>
            <p:spPr>
              <a:xfrm>
                <a:off x="2652298" y="5338123"/>
                <a:ext cx="1003848" cy="412210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12780" extrusionOk="0">
                    <a:moveTo>
                      <a:pt x="2035" y="1"/>
                    </a:moveTo>
                    <a:lnTo>
                      <a:pt x="2035" y="1"/>
                    </a:lnTo>
                    <a:cubicBezTo>
                      <a:pt x="0" y="7306"/>
                      <a:pt x="5237" y="12543"/>
                      <a:pt x="19381" y="12777"/>
                    </a:cubicBezTo>
                    <a:cubicBezTo>
                      <a:pt x="19505" y="12778"/>
                      <a:pt x="19627" y="12779"/>
                      <a:pt x="19749" y="12779"/>
                    </a:cubicBezTo>
                    <a:cubicBezTo>
                      <a:pt x="26543" y="12779"/>
                      <a:pt x="29983" y="10058"/>
                      <a:pt x="31556" y="7273"/>
                    </a:cubicBezTo>
                    <a:lnTo>
                      <a:pt x="31556" y="7273"/>
                    </a:lnTo>
                    <a:cubicBezTo>
                      <a:pt x="29088" y="8207"/>
                      <a:pt x="26586" y="8974"/>
                      <a:pt x="24017" y="9407"/>
                    </a:cubicBezTo>
                    <a:cubicBezTo>
                      <a:pt x="22905" y="9579"/>
                      <a:pt x="21771" y="9675"/>
                      <a:pt x="20639" y="9675"/>
                    </a:cubicBezTo>
                    <a:cubicBezTo>
                      <a:pt x="18040" y="9675"/>
                      <a:pt x="15454" y="9172"/>
                      <a:pt x="13176" y="7940"/>
                    </a:cubicBezTo>
                    <a:cubicBezTo>
                      <a:pt x="10975" y="6739"/>
                      <a:pt x="9140" y="4804"/>
                      <a:pt x="8173" y="2536"/>
                    </a:cubicBezTo>
                    <a:cubicBezTo>
                      <a:pt x="4604" y="1368"/>
                      <a:pt x="2035" y="1"/>
                      <a:pt x="20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526;p49"/>
              <p:cNvSpPr/>
              <p:nvPr/>
            </p:nvSpPr>
            <p:spPr>
              <a:xfrm>
                <a:off x="2708534" y="5687760"/>
                <a:ext cx="705655" cy="352927"/>
              </a:xfrm>
              <a:custGeom>
                <a:avLst/>
                <a:gdLst/>
                <a:ahLst/>
                <a:cxnLst/>
                <a:rect l="l" t="t" r="r" b="b"/>
                <a:pathLst>
                  <a:path w="22183" h="10942" extrusionOk="0">
                    <a:moveTo>
                      <a:pt x="2035" y="1"/>
                    </a:moveTo>
                    <a:cubicBezTo>
                      <a:pt x="0" y="3637"/>
                      <a:pt x="4303" y="10942"/>
                      <a:pt x="15044" y="10942"/>
                    </a:cubicBezTo>
                    <a:cubicBezTo>
                      <a:pt x="18046" y="10942"/>
                      <a:pt x="20381" y="10575"/>
                      <a:pt x="22183" y="10008"/>
                    </a:cubicBezTo>
                    <a:cubicBezTo>
                      <a:pt x="20715" y="9941"/>
                      <a:pt x="19214" y="9674"/>
                      <a:pt x="17780" y="9207"/>
                    </a:cubicBezTo>
                    <a:cubicBezTo>
                      <a:pt x="14377" y="8107"/>
                      <a:pt x="11375" y="5838"/>
                      <a:pt x="9274" y="2903"/>
                    </a:cubicBezTo>
                    <a:cubicBezTo>
                      <a:pt x="4937" y="1669"/>
                      <a:pt x="2035" y="1"/>
                      <a:pt x="20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555;p49"/>
              <p:cNvSpPr/>
              <p:nvPr/>
            </p:nvSpPr>
            <p:spPr>
              <a:xfrm>
                <a:off x="1393920" y="5111138"/>
                <a:ext cx="48861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168" extrusionOk="0">
                    <a:moveTo>
                      <a:pt x="768" y="0"/>
                    </a:moveTo>
                    <a:cubicBezTo>
                      <a:pt x="1" y="0"/>
                      <a:pt x="1" y="1168"/>
                      <a:pt x="768" y="1168"/>
                    </a:cubicBezTo>
                    <a:cubicBezTo>
                      <a:pt x="1535" y="1168"/>
                      <a:pt x="1535" y="0"/>
                      <a:pt x="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556;p49"/>
              <p:cNvSpPr/>
              <p:nvPr/>
            </p:nvSpPr>
            <p:spPr>
              <a:xfrm>
                <a:off x="2057462" y="5112847"/>
                <a:ext cx="72625" cy="5879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823" extrusionOk="0">
                    <a:moveTo>
                      <a:pt x="1092" y="0"/>
                    </a:moveTo>
                    <a:cubicBezTo>
                      <a:pt x="538" y="0"/>
                      <a:pt x="0" y="697"/>
                      <a:pt x="355" y="1215"/>
                    </a:cubicBezTo>
                    <a:cubicBezTo>
                      <a:pt x="522" y="1415"/>
                      <a:pt x="622" y="1582"/>
                      <a:pt x="855" y="1715"/>
                    </a:cubicBezTo>
                    <a:cubicBezTo>
                      <a:pt x="985" y="1789"/>
                      <a:pt x="1118" y="1822"/>
                      <a:pt x="1247" y="1822"/>
                    </a:cubicBezTo>
                    <a:cubicBezTo>
                      <a:pt x="1811" y="1822"/>
                      <a:pt x="2282" y="1185"/>
                      <a:pt x="1956" y="614"/>
                    </a:cubicBezTo>
                    <a:cubicBezTo>
                      <a:pt x="1823" y="414"/>
                      <a:pt x="1656" y="281"/>
                      <a:pt x="1456" y="114"/>
                    </a:cubicBezTo>
                    <a:cubicBezTo>
                      <a:pt x="1340" y="35"/>
                      <a:pt x="1215" y="0"/>
                      <a:pt x="10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557;p49"/>
              <p:cNvSpPr/>
              <p:nvPr/>
            </p:nvSpPr>
            <p:spPr>
              <a:xfrm>
                <a:off x="2366888" y="5442488"/>
                <a:ext cx="48829" cy="38771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02" extrusionOk="0">
                    <a:moveTo>
                      <a:pt x="767" y="0"/>
                    </a:moveTo>
                    <a:cubicBezTo>
                      <a:pt x="0" y="0"/>
                      <a:pt x="0" y="1201"/>
                      <a:pt x="767" y="1201"/>
                    </a:cubicBezTo>
                    <a:cubicBezTo>
                      <a:pt x="1535" y="1201"/>
                      <a:pt x="1535" y="0"/>
                      <a:pt x="7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559;p49"/>
              <p:cNvSpPr/>
              <p:nvPr/>
            </p:nvSpPr>
            <p:spPr>
              <a:xfrm>
                <a:off x="3596606" y="6064583"/>
                <a:ext cx="46699" cy="4657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44" extrusionOk="0">
                    <a:moveTo>
                      <a:pt x="747" y="0"/>
                    </a:moveTo>
                    <a:cubicBezTo>
                      <a:pt x="592" y="0"/>
                      <a:pt x="434" y="75"/>
                      <a:pt x="334" y="225"/>
                    </a:cubicBezTo>
                    <a:cubicBezTo>
                      <a:pt x="200" y="292"/>
                      <a:pt x="134" y="459"/>
                      <a:pt x="100" y="592"/>
                    </a:cubicBezTo>
                    <a:cubicBezTo>
                      <a:pt x="0" y="926"/>
                      <a:pt x="200" y="1326"/>
                      <a:pt x="567" y="1426"/>
                    </a:cubicBezTo>
                    <a:cubicBezTo>
                      <a:pt x="619" y="1438"/>
                      <a:pt x="670" y="1443"/>
                      <a:pt x="721" y="1443"/>
                    </a:cubicBezTo>
                    <a:cubicBezTo>
                      <a:pt x="967" y="1443"/>
                      <a:pt x="1196" y="1314"/>
                      <a:pt x="1334" y="1093"/>
                    </a:cubicBezTo>
                    <a:cubicBezTo>
                      <a:pt x="1468" y="826"/>
                      <a:pt x="1435" y="392"/>
                      <a:pt x="1134" y="225"/>
                    </a:cubicBezTo>
                    <a:cubicBezTo>
                      <a:pt x="1051" y="75"/>
                      <a:pt x="901" y="0"/>
                      <a:pt x="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560;p49"/>
              <p:cNvSpPr/>
              <p:nvPr/>
            </p:nvSpPr>
            <p:spPr>
              <a:xfrm>
                <a:off x="4674603" y="5883845"/>
                <a:ext cx="67916" cy="67542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94" extrusionOk="0">
                    <a:moveTo>
                      <a:pt x="1051" y="0"/>
                    </a:moveTo>
                    <a:cubicBezTo>
                      <a:pt x="826" y="0"/>
                      <a:pt x="600" y="75"/>
                      <a:pt x="467" y="225"/>
                    </a:cubicBezTo>
                    <a:lnTo>
                      <a:pt x="334" y="392"/>
                    </a:lnTo>
                    <a:cubicBezTo>
                      <a:pt x="100" y="659"/>
                      <a:pt x="0" y="993"/>
                      <a:pt x="100" y="1359"/>
                    </a:cubicBezTo>
                    <a:cubicBezTo>
                      <a:pt x="200" y="1760"/>
                      <a:pt x="600" y="2093"/>
                      <a:pt x="1034" y="2093"/>
                    </a:cubicBezTo>
                    <a:cubicBezTo>
                      <a:pt x="1401" y="2093"/>
                      <a:pt x="1735" y="1893"/>
                      <a:pt x="1901" y="1593"/>
                    </a:cubicBezTo>
                    <a:cubicBezTo>
                      <a:pt x="2135" y="1159"/>
                      <a:pt x="2035" y="726"/>
                      <a:pt x="1735" y="392"/>
                    </a:cubicBezTo>
                    <a:lnTo>
                      <a:pt x="1635" y="225"/>
                    </a:lnTo>
                    <a:cubicBezTo>
                      <a:pt x="1501" y="75"/>
                      <a:pt x="1276" y="0"/>
                      <a:pt x="10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561;p49"/>
              <p:cNvSpPr/>
              <p:nvPr/>
            </p:nvSpPr>
            <p:spPr>
              <a:xfrm>
                <a:off x="4476188" y="5057020"/>
                <a:ext cx="42469" cy="3815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83" extrusionOk="0">
                    <a:moveTo>
                      <a:pt x="595" y="0"/>
                    </a:moveTo>
                    <a:cubicBezTo>
                      <a:pt x="275" y="0"/>
                      <a:pt x="0" y="206"/>
                      <a:pt x="0" y="578"/>
                    </a:cubicBezTo>
                    <a:cubicBezTo>
                      <a:pt x="0" y="957"/>
                      <a:pt x="288" y="1183"/>
                      <a:pt x="616" y="1183"/>
                    </a:cubicBezTo>
                    <a:cubicBezTo>
                      <a:pt x="720" y="1183"/>
                      <a:pt x="829" y="1160"/>
                      <a:pt x="934" y="1111"/>
                    </a:cubicBezTo>
                    <a:cubicBezTo>
                      <a:pt x="1134" y="1011"/>
                      <a:pt x="1335" y="844"/>
                      <a:pt x="1335" y="578"/>
                    </a:cubicBezTo>
                    <a:cubicBezTo>
                      <a:pt x="1335" y="344"/>
                      <a:pt x="1134" y="144"/>
                      <a:pt x="934" y="77"/>
                    </a:cubicBezTo>
                    <a:cubicBezTo>
                      <a:pt x="822" y="25"/>
                      <a:pt x="706" y="0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562;p49"/>
              <p:cNvSpPr/>
              <p:nvPr/>
            </p:nvSpPr>
            <p:spPr>
              <a:xfrm>
                <a:off x="4944079" y="4970196"/>
                <a:ext cx="58406" cy="54639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694" extrusionOk="0">
                    <a:moveTo>
                      <a:pt x="901" y="1"/>
                    </a:moveTo>
                    <a:cubicBezTo>
                      <a:pt x="301" y="1"/>
                      <a:pt x="1" y="668"/>
                      <a:pt x="234" y="1168"/>
                    </a:cubicBezTo>
                    <a:cubicBezTo>
                      <a:pt x="268" y="1235"/>
                      <a:pt x="334" y="1301"/>
                      <a:pt x="368" y="1368"/>
                    </a:cubicBezTo>
                    <a:cubicBezTo>
                      <a:pt x="468" y="1585"/>
                      <a:pt x="693" y="1693"/>
                      <a:pt x="918" y="1693"/>
                    </a:cubicBezTo>
                    <a:cubicBezTo>
                      <a:pt x="1143" y="1693"/>
                      <a:pt x="1368" y="1585"/>
                      <a:pt x="1468" y="1368"/>
                    </a:cubicBezTo>
                    <a:cubicBezTo>
                      <a:pt x="1502" y="1301"/>
                      <a:pt x="1535" y="1235"/>
                      <a:pt x="1569" y="1168"/>
                    </a:cubicBezTo>
                    <a:cubicBezTo>
                      <a:pt x="1835" y="668"/>
                      <a:pt x="1535" y="1"/>
                      <a:pt x="9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572;p49"/>
              <p:cNvSpPr/>
              <p:nvPr/>
            </p:nvSpPr>
            <p:spPr>
              <a:xfrm>
                <a:off x="4087847" y="5708205"/>
                <a:ext cx="61586" cy="47383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469" extrusionOk="0">
                    <a:moveTo>
                      <a:pt x="968" y="1"/>
                    </a:moveTo>
                    <a:cubicBezTo>
                      <a:pt x="1" y="1"/>
                      <a:pt x="1" y="1468"/>
                      <a:pt x="968" y="1468"/>
                    </a:cubicBezTo>
                    <a:cubicBezTo>
                      <a:pt x="979" y="1469"/>
                      <a:pt x="989" y="1469"/>
                      <a:pt x="999" y="1469"/>
                    </a:cubicBezTo>
                    <a:cubicBezTo>
                      <a:pt x="1935" y="1469"/>
                      <a:pt x="1925" y="1"/>
                      <a:pt x="9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584;p49"/>
              <p:cNvSpPr/>
              <p:nvPr/>
            </p:nvSpPr>
            <p:spPr>
              <a:xfrm>
                <a:off x="1727269" y="4351768"/>
                <a:ext cx="2996208" cy="8433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243833" tIns="121900" rIns="182867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-US" sz="2667" b="1" dirty="0"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2667" b="1" dirty="0">
                    <a:latin typeface="Roboto"/>
                    <a:ea typeface="Roboto"/>
                    <a:cs typeface="Roboto"/>
                    <a:sym typeface="Roboto"/>
                  </a:rPr>
                  <a:t>ongue file d attente dans les mairie</a:t>
                </a:r>
                <a:endParaRPr sz="2667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3" grpId="0" animBg="1"/>
      <p:bldP spid="9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rme libre : forme 3">
            <a:extLst>
              <a:ext uri="{FF2B5EF4-FFF2-40B4-BE49-F238E27FC236}">
                <a16:creationId xmlns:a16="http://schemas.microsoft.com/office/drawing/2014/main" id="{2D39C26A-014A-4FC3-8981-215ECCD48EA0}"/>
              </a:ext>
            </a:extLst>
          </p:cNvPr>
          <p:cNvSpPr/>
          <p:nvPr/>
        </p:nvSpPr>
        <p:spPr>
          <a:xfrm>
            <a:off x="14514" y="192743"/>
            <a:ext cx="2425247" cy="750686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4" name="Forme libre : forme 4">
            <a:extLst>
              <a:ext uri="{FF2B5EF4-FFF2-40B4-BE49-F238E27FC236}">
                <a16:creationId xmlns:a16="http://schemas.microsoft.com/office/drawing/2014/main" id="{5711EC8D-B766-42A9-85ED-20F3E80477E7}"/>
              </a:ext>
            </a:extLst>
          </p:cNvPr>
          <p:cNvSpPr/>
          <p:nvPr/>
        </p:nvSpPr>
        <p:spPr>
          <a:xfrm>
            <a:off x="2194641" y="192742"/>
            <a:ext cx="2329318" cy="711199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</a:t>
            </a: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85" name="Forme libre : forme 5">
            <a:extLst>
              <a:ext uri="{FF2B5EF4-FFF2-40B4-BE49-F238E27FC236}">
                <a16:creationId xmlns:a16="http://schemas.microsoft.com/office/drawing/2014/main" id="{37FCF848-6E08-4A52-9241-AB325C095CAA}"/>
              </a:ext>
            </a:extLst>
          </p:cNvPr>
          <p:cNvSpPr/>
          <p:nvPr/>
        </p:nvSpPr>
        <p:spPr>
          <a:xfrm>
            <a:off x="4320437" y="232229"/>
            <a:ext cx="2069674" cy="711199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6" name="Forme libre : forme 6">
            <a:extLst>
              <a:ext uri="{FF2B5EF4-FFF2-40B4-BE49-F238E27FC236}">
                <a16:creationId xmlns:a16="http://schemas.microsoft.com/office/drawing/2014/main" id="{D15683DB-20E2-4C3B-A5E6-617F7944CD88}"/>
              </a:ext>
            </a:extLst>
          </p:cNvPr>
          <p:cNvSpPr/>
          <p:nvPr/>
        </p:nvSpPr>
        <p:spPr>
          <a:xfrm>
            <a:off x="6128291" y="232229"/>
            <a:ext cx="1926688" cy="711199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87" name="Forme libre : forme 7">
            <a:extLst>
              <a:ext uri="{FF2B5EF4-FFF2-40B4-BE49-F238E27FC236}">
                <a16:creationId xmlns:a16="http://schemas.microsoft.com/office/drawing/2014/main" id="{448C7D1F-7838-4103-A11E-EDCEBA3639F9}"/>
              </a:ext>
            </a:extLst>
          </p:cNvPr>
          <p:cNvSpPr/>
          <p:nvPr/>
        </p:nvSpPr>
        <p:spPr>
          <a:xfrm>
            <a:off x="7808485" y="232229"/>
            <a:ext cx="2080351" cy="711199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88" name="Forme libre : forme 8">
            <a:extLst>
              <a:ext uri="{FF2B5EF4-FFF2-40B4-BE49-F238E27FC236}">
                <a16:creationId xmlns:a16="http://schemas.microsoft.com/office/drawing/2014/main" id="{DB80C360-58EA-4172-9875-DBB1C750ED3D}"/>
              </a:ext>
            </a:extLst>
          </p:cNvPr>
          <p:cNvSpPr/>
          <p:nvPr/>
        </p:nvSpPr>
        <p:spPr>
          <a:xfrm>
            <a:off x="9642346" y="232229"/>
            <a:ext cx="1982461" cy="711199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223445-1379-4AC4-A1E7-ADDBC23ACECB}"/>
              </a:ext>
            </a:extLst>
          </p:cNvPr>
          <p:cNvSpPr/>
          <p:nvPr/>
        </p:nvSpPr>
        <p:spPr>
          <a:xfrm>
            <a:off x="33956" y="11611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/>
          </a:p>
        </p:txBody>
      </p:sp>
      <p:sp>
        <p:nvSpPr>
          <p:cNvPr id="100" name="Espace réservé du numéro de diapositive 8">
            <a:extLst>
              <a:ext uri="{FF2B5EF4-FFF2-40B4-BE49-F238E27FC236}">
                <a16:creationId xmlns:a16="http://schemas.microsoft.com/office/drawing/2014/main" id="{9BA7D588-C5B8-43DE-B723-D18B76A3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929" y="365778"/>
            <a:ext cx="492177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Group 47">
            <a:extLst>
              <a:ext uri="{FF2B5EF4-FFF2-40B4-BE49-F238E27FC236}">
                <a16:creationId xmlns:a16="http://schemas.microsoft.com/office/drawing/2014/main" id="{26DB5898-640B-4998-AF79-06894A4CC96E}"/>
              </a:ext>
            </a:extLst>
          </p:cNvPr>
          <p:cNvGrpSpPr/>
          <p:nvPr/>
        </p:nvGrpSpPr>
        <p:grpSpPr>
          <a:xfrm>
            <a:off x="112457" y="1440883"/>
            <a:ext cx="4345416" cy="562702"/>
            <a:chOff x="310048" y="1980833"/>
            <a:chExt cx="1915883" cy="447456"/>
          </a:xfrm>
          <a:solidFill>
            <a:schemeClr val="accent2"/>
          </a:solidFill>
        </p:grpSpPr>
        <p:sp>
          <p:nvSpPr>
            <p:cNvPr id="103" name="Parallelogram 48">
              <a:extLst>
                <a:ext uri="{FF2B5EF4-FFF2-40B4-BE49-F238E27FC236}">
                  <a16:creationId xmlns:a16="http://schemas.microsoft.com/office/drawing/2014/main" id="{CC3EFDCB-3692-473E-95FC-24CD3C9F444C}"/>
                </a:ext>
              </a:extLst>
            </p:cNvPr>
            <p:cNvSpPr/>
            <p:nvPr/>
          </p:nvSpPr>
          <p:spPr>
            <a:xfrm>
              <a:off x="339076" y="2042146"/>
              <a:ext cx="1886855" cy="386143"/>
            </a:xfrm>
            <a:prstGeom prst="parallelogram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04" name="Parallelogram 49">
              <a:extLst>
                <a:ext uri="{FF2B5EF4-FFF2-40B4-BE49-F238E27FC236}">
                  <a16:creationId xmlns:a16="http://schemas.microsoft.com/office/drawing/2014/main" id="{723A60EB-D31A-463C-B45F-B1F16FA8213D}"/>
                </a:ext>
              </a:extLst>
            </p:cNvPr>
            <p:cNvSpPr/>
            <p:nvPr/>
          </p:nvSpPr>
          <p:spPr>
            <a:xfrm>
              <a:off x="310048" y="1980833"/>
              <a:ext cx="1886855" cy="386143"/>
            </a:xfrm>
            <a:prstGeom prst="parallelogram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spc="300" dirty="0">
                  <a:solidFill>
                    <a:schemeClr val="bg2">
                      <a:lumMod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METHODE D’ANALYSE</a:t>
              </a:r>
            </a:p>
          </p:txBody>
        </p:sp>
      </p:grpSp>
      <p:sp>
        <p:nvSpPr>
          <p:cNvPr id="105" name="Arrow: Right 49">
            <a:extLst>
              <a:ext uri="{FF2B5EF4-FFF2-40B4-BE49-F238E27FC236}">
                <a16:creationId xmlns:a16="http://schemas.microsoft.com/office/drawing/2014/main" id="{42140152-52F0-4567-87CD-49AC26F79AB5}"/>
              </a:ext>
            </a:extLst>
          </p:cNvPr>
          <p:cNvSpPr/>
          <p:nvPr/>
        </p:nvSpPr>
        <p:spPr>
          <a:xfrm>
            <a:off x="4457873" y="1562590"/>
            <a:ext cx="1747687" cy="315524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53">
            <a:extLst>
              <a:ext uri="{FF2B5EF4-FFF2-40B4-BE49-F238E27FC236}">
                <a16:creationId xmlns:a16="http://schemas.microsoft.com/office/drawing/2014/main" id="{98C36DE3-F4AF-45AD-B77F-A149D7716E76}"/>
              </a:ext>
            </a:extLst>
          </p:cNvPr>
          <p:cNvGrpSpPr/>
          <p:nvPr/>
        </p:nvGrpSpPr>
        <p:grpSpPr>
          <a:xfrm>
            <a:off x="6233107" y="1494026"/>
            <a:ext cx="1818053" cy="562706"/>
            <a:chOff x="310048" y="1980831"/>
            <a:chExt cx="1915883" cy="447458"/>
          </a:xfrm>
          <a:solidFill>
            <a:schemeClr val="accent2"/>
          </a:solidFill>
        </p:grpSpPr>
        <p:sp>
          <p:nvSpPr>
            <p:cNvPr id="107" name="Parallelogram 54">
              <a:extLst>
                <a:ext uri="{FF2B5EF4-FFF2-40B4-BE49-F238E27FC236}">
                  <a16:creationId xmlns:a16="http://schemas.microsoft.com/office/drawing/2014/main" id="{DED9B51C-A211-4766-A52D-44F56D287CA9}"/>
                </a:ext>
              </a:extLst>
            </p:cNvPr>
            <p:cNvSpPr/>
            <p:nvPr/>
          </p:nvSpPr>
          <p:spPr>
            <a:xfrm>
              <a:off x="339076" y="2042146"/>
              <a:ext cx="1886855" cy="386143"/>
            </a:xfrm>
            <a:prstGeom prst="parallelogram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08" name="Parallelogram 55">
              <a:extLst>
                <a:ext uri="{FF2B5EF4-FFF2-40B4-BE49-F238E27FC236}">
                  <a16:creationId xmlns:a16="http://schemas.microsoft.com/office/drawing/2014/main" id="{896304E8-7980-43BE-A7C4-3C4EA0F67C74}"/>
                </a:ext>
              </a:extLst>
            </p:cNvPr>
            <p:cNvSpPr/>
            <p:nvPr/>
          </p:nvSpPr>
          <p:spPr>
            <a:xfrm>
              <a:off x="310048" y="1980831"/>
              <a:ext cx="1886855" cy="386143"/>
            </a:xfrm>
            <a:prstGeom prst="parallelogram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spc="300" dirty="0">
                  <a:solidFill>
                    <a:schemeClr val="bg2">
                      <a:lumMod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UML</a:t>
              </a:r>
            </a:p>
          </p:txBody>
        </p:sp>
      </p:grpSp>
      <p:pic>
        <p:nvPicPr>
          <p:cNvPr id="109" name="Image 4" descr="C:\Users\HP USER\Desktop\Cours\COURS DE DEUXIEME ANNEE\EXPOSE DE UML\1530704312927735787341 - Copie.jpg">
            <a:extLst>
              <a:ext uri="{FF2B5EF4-FFF2-40B4-BE49-F238E27FC236}">
                <a16:creationId xmlns:a16="http://schemas.microsoft.com/office/drawing/2014/main" id="{663A590D-8344-4732-83C5-2293FFFD89AA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11" y="2444313"/>
            <a:ext cx="3378382" cy="19925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ZoneTexte 9">
            <a:extLst>
              <a:ext uri="{FF2B5EF4-FFF2-40B4-BE49-F238E27FC236}">
                <a16:creationId xmlns:a16="http://schemas.microsoft.com/office/drawing/2014/main" id="{CD6216B7-8FC7-463A-ACAC-54A91280BEC8}"/>
              </a:ext>
            </a:extLst>
          </p:cNvPr>
          <p:cNvSpPr txBox="1"/>
          <p:nvPr/>
        </p:nvSpPr>
        <p:spPr>
          <a:xfrm>
            <a:off x="6217408" y="2210558"/>
            <a:ext cx="5234363" cy="341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963" indent="-164963">
              <a:buFont typeface="Arial" panose="020B0604020202020204" pitchFamily="34" charset="0"/>
              <a:buChar char="•"/>
            </a:pPr>
            <a:r>
              <a:rPr lang="en-GB" sz="2309" b="1" dirty="0">
                <a:solidFill>
                  <a:srgbClr val="043542"/>
                </a:solidFill>
              </a:rPr>
              <a:t>UML</a:t>
            </a:r>
            <a:r>
              <a:rPr lang="fr-FR" dirty="0"/>
              <a:t> est un langage formel de modélisation objet définit par un méta modèle. Il est aussi un support de communication performant qui facilite la représentation et la compréhension des solutions objets</a:t>
            </a:r>
            <a:endParaRPr lang="fr-FR" sz="2309" b="1" dirty="0">
              <a:solidFill>
                <a:srgbClr val="043542"/>
              </a:solidFill>
            </a:endParaRPr>
          </a:p>
          <a:p>
            <a:pPr marL="164963" indent="-164963">
              <a:buFont typeface="Arial" panose="020B0604020202020204" pitchFamily="34" charset="0"/>
              <a:buChar char="•"/>
            </a:pPr>
            <a:endParaRPr lang="fr-FR" sz="2309" b="1" dirty="0">
              <a:solidFill>
                <a:srgbClr val="043542"/>
              </a:solidFill>
            </a:endParaRPr>
          </a:p>
          <a:p>
            <a:pPr marL="164963" indent="-164963">
              <a:buFont typeface="Arial" panose="020B0604020202020204" pitchFamily="34" charset="0"/>
              <a:buChar char="•"/>
            </a:pPr>
            <a:endParaRPr lang="fr-FR" sz="2309" b="1" dirty="0">
              <a:solidFill>
                <a:srgbClr val="043542"/>
              </a:solidFill>
            </a:endParaRPr>
          </a:p>
          <a:p>
            <a:pPr marL="164963" indent="-164963">
              <a:buFont typeface="Arial" panose="020B0604020202020204" pitchFamily="34" charset="0"/>
              <a:buChar char="•"/>
            </a:pPr>
            <a:endParaRPr lang="fr-FR" sz="2309" b="1" dirty="0">
              <a:solidFill>
                <a:srgbClr val="043542"/>
              </a:solidFill>
            </a:endParaRPr>
          </a:p>
          <a:p>
            <a:endParaRPr lang="en-GB" sz="2309" b="1" dirty="0">
              <a:solidFill>
                <a:srgbClr val="043542"/>
              </a:solidFill>
            </a:endParaRPr>
          </a:p>
          <a:p>
            <a:endParaRPr lang="fr-FR" sz="1039" dirty="0"/>
          </a:p>
        </p:txBody>
      </p:sp>
      <p:sp>
        <p:nvSpPr>
          <p:cNvPr id="111" name="Arrow: Right 49">
            <a:extLst>
              <a:ext uri="{FF2B5EF4-FFF2-40B4-BE49-F238E27FC236}">
                <a16:creationId xmlns:a16="http://schemas.microsoft.com/office/drawing/2014/main" id="{610DE93F-1043-816B-72E7-02F6144836A4}"/>
              </a:ext>
            </a:extLst>
          </p:cNvPr>
          <p:cNvSpPr/>
          <p:nvPr/>
        </p:nvSpPr>
        <p:spPr>
          <a:xfrm>
            <a:off x="8386530" y="1688061"/>
            <a:ext cx="1747687" cy="315524"/>
          </a:xfrm>
          <a:prstGeom prst="right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">
            <a:extLst>
              <a:ext uri="{FF2B5EF4-FFF2-40B4-BE49-F238E27FC236}">
                <a16:creationId xmlns:a16="http://schemas.microsoft.com/office/drawing/2014/main" id="{787592B2-F24B-CB21-95E3-5BB7F4F15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5" y="2360529"/>
            <a:ext cx="5628615" cy="3892845"/>
          </a:xfrm>
          <a:prstGeom prst="rect">
            <a:avLst/>
          </a:prstGeom>
        </p:spPr>
      </p:pic>
      <p:sp>
        <p:nvSpPr>
          <p:cNvPr id="113" name="Parallelogram 55">
            <a:extLst>
              <a:ext uri="{FF2B5EF4-FFF2-40B4-BE49-F238E27FC236}">
                <a16:creationId xmlns:a16="http://schemas.microsoft.com/office/drawing/2014/main" id="{200FEB85-FD22-B346-1A2B-977F5A579788}"/>
              </a:ext>
            </a:extLst>
          </p:cNvPr>
          <p:cNvSpPr/>
          <p:nvPr/>
        </p:nvSpPr>
        <p:spPr>
          <a:xfrm>
            <a:off x="10298599" y="1562590"/>
            <a:ext cx="1790507" cy="485599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2TUP</a:t>
            </a:r>
          </a:p>
        </p:txBody>
      </p:sp>
    </p:spTree>
    <p:extLst>
      <p:ext uri="{BB962C8B-B14F-4D97-AF65-F5344CB8AC3E}">
        <p14:creationId xmlns:p14="http://schemas.microsoft.com/office/powerpoint/2010/main" val="3752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0" grpId="0"/>
      <p:bldP spid="110" grpId="1"/>
      <p:bldP spid="111" grpId="0" animBg="1"/>
      <p:bldP spid="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7C983C53-08C7-9855-38F3-B62DEF7FD59E}"/>
              </a:ext>
            </a:extLst>
          </p:cNvPr>
          <p:cNvSpPr/>
          <p:nvPr/>
        </p:nvSpPr>
        <p:spPr>
          <a:xfrm>
            <a:off x="80418" y="117334"/>
            <a:ext cx="6712268" cy="562753"/>
          </a:xfrm>
          <a:prstGeom prst="roundRect">
            <a:avLst>
              <a:gd name="adj" fmla="val 475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M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DIAGRAMME DES CAS D’UTILISATIONS</a:t>
            </a:r>
            <a:endParaRPr lang="fr-FR" sz="2400" b="1" dirty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02FFEC2B-2A73-CD7F-C4B0-854B73DFBADC}"/>
              </a:ext>
            </a:extLst>
          </p:cNvPr>
          <p:cNvSpPr txBox="1">
            <a:spLocks/>
          </p:cNvSpPr>
          <p:nvPr/>
        </p:nvSpPr>
        <p:spPr>
          <a:xfrm>
            <a:off x="11382210" y="6291310"/>
            <a:ext cx="4697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17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4" y="991350"/>
            <a:ext cx="10911071" cy="4908005"/>
          </a:xfrm>
          <a:prstGeom prst="rect">
            <a:avLst/>
          </a:prstGeom>
        </p:spPr>
      </p:pic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9">
            <a:extLst>
              <a:ext uri="{FF2B5EF4-FFF2-40B4-BE49-F238E27FC236}">
                <a16:creationId xmlns:a16="http://schemas.microsoft.com/office/drawing/2014/main" id="{7C983C53-08C7-9855-38F3-B62DEF7FD59E}"/>
              </a:ext>
            </a:extLst>
          </p:cNvPr>
          <p:cNvSpPr/>
          <p:nvPr/>
        </p:nvSpPr>
        <p:spPr>
          <a:xfrm>
            <a:off x="80418" y="117334"/>
            <a:ext cx="6712268" cy="562753"/>
          </a:xfrm>
          <a:prstGeom prst="roundRect">
            <a:avLst>
              <a:gd name="adj" fmla="val 475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M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DIAGRAMME DE CLASSE</a:t>
            </a:r>
            <a:endParaRPr lang="fr-FR" sz="2400" b="1" dirty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7" y="1097992"/>
            <a:ext cx="10415495" cy="5122980"/>
          </a:xfrm>
          <a:prstGeom prst="rect">
            <a:avLst/>
          </a:prstGeom>
        </p:spPr>
      </p:pic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9">
            <a:extLst>
              <a:ext uri="{FF2B5EF4-FFF2-40B4-BE49-F238E27FC236}">
                <a16:creationId xmlns:a16="http://schemas.microsoft.com/office/drawing/2014/main" id="{7C983C53-08C7-9855-38F3-B62DEF7FD59E}"/>
              </a:ext>
            </a:extLst>
          </p:cNvPr>
          <p:cNvSpPr/>
          <p:nvPr/>
        </p:nvSpPr>
        <p:spPr>
          <a:xfrm>
            <a:off x="80418" y="117334"/>
            <a:ext cx="6712268" cy="562753"/>
          </a:xfrm>
          <a:prstGeom prst="roundRect">
            <a:avLst>
              <a:gd name="adj" fmla="val 475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M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DIAGRAMME DE DEPLOIEMENT</a:t>
            </a:r>
            <a:endParaRPr lang="fr-FR" sz="2400" b="1" dirty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06"/>
            <a:ext cx="11607131" cy="4805358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711EC8D-B766-42A9-85ED-20F3E80477E7}"/>
              </a:ext>
            </a:extLst>
          </p:cNvPr>
          <p:cNvSpPr/>
          <p:nvPr/>
        </p:nvSpPr>
        <p:spPr>
          <a:xfrm>
            <a:off x="2142194" y="262161"/>
            <a:ext cx="2329318" cy="711199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</a:t>
            </a: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37FCF848-6E08-4A52-9241-AB325C095CAA}"/>
              </a:ext>
            </a:extLst>
          </p:cNvPr>
          <p:cNvSpPr/>
          <p:nvPr/>
        </p:nvSpPr>
        <p:spPr>
          <a:xfrm>
            <a:off x="4230636" y="262161"/>
            <a:ext cx="2069674" cy="711199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</a:t>
            </a:r>
          </a:p>
        </p:txBody>
      </p:sp>
      <p:sp>
        <p:nvSpPr>
          <p:cNvPr id="8" name="Forme libre : forme 6">
            <a:extLst>
              <a:ext uri="{FF2B5EF4-FFF2-40B4-BE49-F238E27FC236}">
                <a16:creationId xmlns:a16="http://schemas.microsoft.com/office/drawing/2014/main" id="{D15683DB-20E2-4C3B-A5E6-617F7944CD88}"/>
              </a:ext>
            </a:extLst>
          </p:cNvPr>
          <p:cNvSpPr/>
          <p:nvPr/>
        </p:nvSpPr>
        <p:spPr>
          <a:xfrm>
            <a:off x="6211487" y="272034"/>
            <a:ext cx="1926688" cy="711199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9" name="Forme libre : forme 7">
            <a:extLst>
              <a:ext uri="{FF2B5EF4-FFF2-40B4-BE49-F238E27FC236}">
                <a16:creationId xmlns:a16="http://schemas.microsoft.com/office/drawing/2014/main" id="{448C7D1F-7838-4103-A11E-EDCEBA3639F9}"/>
              </a:ext>
            </a:extLst>
          </p:cNvPr>
          <p:cNvSpPr/>
          <p:nvPr/>
        </p:nvSpPr>
        <p:spPr>
          <a:xfrm>
            <a:off x="7958018" y="272034"/>
            <a:ext cx="2080351" cy="711199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0" name="Forme libre : forme 8">
            <a:extLst>
              <a:ext uri="{FF2B5EF4-FFF2-40B4-BE49-F238E27FC236}">
                <a16:creationId xmlns:a16="http://schemas.microsoft.com/office/drawing/2014/main" id="{DB80C360-58EA-4172-9875-DBB1C750ED3D}"/>
              </a:ext>
            </a:extLst>
          </p:cNvPr>
          <p:cNvSpPr/>
          <p:nvPr/>
        </p:nvSpPr>
        <p:spPr>
          <a:xfrm>
            <a:off x="9772079" y="272035"/>
            <a:ext cx="1982461" cy="711199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Forme libre : forme 3">
            <a:extLst>
              <a:ext uri="{FF2B5EF4-FFF2-40B4-BE49-F238E27FC236}">
                <a16:creationId xmlns:a16="http://schemas.microsoft.com/office/drawing/2014/main" id="{2D39C26A-014A-4FC3-8981-215ECCD48EA0}"/>
              </a:ext>
            </a:extLst>
          </p:cNvPr>
          <p:cNvSpPr/>
          <p:nvPr/>
        </p:nvSpPr>
        <p:spPr>
          <a:xfrm>
            <a:off x="-59743" y="232547"/>
            <a:ext cx="2425247" cy="750686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527D524-FAE3-4A12-BF73-26F4952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2D01F-BE22-47A9-A258-FC36328BD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70EF1473-AC23-69F2-D6A4-297364F3C03F}"/>
              </a:ext>
            </a:extLst>
          </p:cNvPr>
          <p:cNvSpPr txBox="1"/>
          <p:nvPr/>
        </p:nvSpPr>
        <p:spPr>
          <a:xfrm>
            <a:off x="7992416" y="3478404"/>
            <a:ext cx="341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altLang="ko-KR" sz="2400" b="1" dirty="0">
                <a:solidFill>
                  <a:schemeClr val="bg1"/>
                </a:solidFill>
                <a:cs typeface="Arial" pitchFamily="34" charset="0"/>
              </a:rPr>
              <a:t>PHYSICAL ARCHITECTURE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3E52C0A1-8C6F-7907-1622-FFBE22A4E917}"/>
              </a:ext>
            </a:extLst>
          </p:cNvPr>
          <p:cNvSpPr txBox="1"/>
          <p:nvPr/>
        </p:nvSpPr>
        <p:spPr>
          <a:xfrm>
            <a:off x="1305118" y="3509182"/>
            <a:ext cx="316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LOGICAL ARCHITECTURE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6F392-EBAF-8A26-E74E-0AF6A810D088}"/>
              </a:ext>
            </a:extLst>
          </p:cNvPr>
          <p:cNvSpPr/>
          <p:nvPr/>
        </p:nvSpPr>
        <p:spPr>
          <a:xfrm>
            <a:off x="259307" y="3853994"/>
            <a:ext cx="465119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A4830-A1B9-CD62-D3C5-4DE92A3221D9}"/>
              </a:ext>
            </a:extLst>
          </p:cNvPr>
          <p:cNvSpPr/>
          <p:nvPr/>
        </p:nvSpPr>
        <p:spPr>
          <a:xfrm rot="10800000">
            <a:off x="7185543" y="3853994"/>
            <a:ext cx="474715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6" name="그룹 4">
            <a:extLst>
              <a:ext uri="{FF2B5EF4-FFF2-40B4-BE49-F238E27FC236}">
                <a16:creationId xmlns:a16="http://schemas.microsoft.com/office/drawing/2014/main" id="{1AD90C31-8067-F73E-6159-26F8E386FBFC}"/>
              </a:ext>
            </a:extLst>
          </p:cNvPr>
          <p:cNvGrpSpPr/>
          <p:nvPr/>
        </p:nvGrpSpPr>
        <p:grpSpPr>
          <a:xfrm>
            <a:off x="4320437" y="2161910"/>
            <a:ext cx="3455171" cy="3900889"/>
            <a:chOff x="4613536" y="2164199"/>
            <a:chExt cx="2956435" cy="3337816"/>
          </a:xfrm>
          <a:solidFill>
            <a:schemeClr val="accent2"/>
          </a:solidFill>
        </p:grpSpPr>
        <p:sp>
          <p:nvSpPr>
            <p:cNvPr id="27" name="Pie 5">
              <a:extLst>
                <a:ext uri="{FF2B5EF4-FFF2-40B4-BE49-F238E27FC236}">
                  <a16:creationId xmlns:a16="http://schemas.microsoft.com/office/drawing/2014/main" id="{453E2542-7E07-20DE-AFF6-CBBA900304C4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Pie 22">
              <a:extLst>
                <a:ext uri="{FF2B5EF4-FFF2-40B4-BE49-F238E27FC236}">
                  <a16:creationId xmlns:a16="http://schemas.microsoft.com/office/drawing/2014/main" id="{DB015E89-DD95-39C0-4451-9A995A8D48FD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D130D4A7-3DBD-5D48-33F9-D171BD4C45C3}"/>
                </a:ext>
              </a:extLst>
            </p:cNvPr>
            <p:cNvSpPr/>
            <p:nvPr/>
          </p:nvSpPr>
          <p:spPr>
            <a:xfrm>
              <a:off x="5118427" y="2853991"/>
              <a:ext cx="1946652" cy="1946652"/>
            </a:xfrm>
            <a:prstGeom prst="ellipse">
              <a:avLst/>
            </a:prstGeom>
            <a:grpFill/>
            <a:ln w="889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Isosceles Triangle 30">
              <a:extLst>
                <a:ext uri="{FF2B5EF4-FFF2-40B4-BE49-F238E27FC236}">
                  <a16:creationId xmlns:a16="http://schemas.microsoft.com/office/drawing/2014/main" id="{E1B2C75E-D06C-D3FA-9BA3-5CB079094496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Isosceles Triangle 31">
              <a:extLst>
                <a:ext uri="{FF2B5EF4-FFF2-40B4-BE49-F238E27FC236}">
                  <a16:creationId xmlns:a16="http://schemas.microsoft.com/office/drawing/2014/main" id="{F29505DB-A0DB-7DA5-F430-89E22CB68389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Oval 32">
            <a:extLst>
              <a:ext uri="{FF2B5EF4-FFF2-40B4-BE49-F238E27FC236}">
                <a16:creationId xmlns:a16="http://schemas.microsoft.com/office/drawing/2014/main" id="{299800EA-F3EA-09CF-5B6A-5AF5B900C0E1}"/>
              </a:ext>
            </a:extLst>
          </p:cNvPr>
          <p:cNvSpPr/>
          <p:nvPr/>
        </p:nvSpPr>
        <p:spPr>
          <a:xfrm>
            <a:off x="5418903" y="3483235"/>
            <a:ext cx="1258239" cy="12582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2F7FB4BA-8643-F532-617C-163554FA1F42}"/>
              </a:ext>
            </a:extLst>
          </p:cNvPr>
          <p:cNvSpPr txBox="1"/>
          <p:nvPr/>
        </p:nvSpPr>
        <p:spPr>
          <a:xfrm>
            <a:off x="7944437" y="3925644"/>
            <a:ext cx="341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ARCHITECTURE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PHYSIQUE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F0AD0C1F-F2E8-4CE0-3A60-97148F1E4CED}"/>
              </a:ext>
            </a:extLst>
          </p:cNvPr>
          <p:cNvSpPr txBox="1"/>
          <p:nvPr/>
        </p:nvSpPr>
        <p:spPr>
          <a:xfrm>
            <a:off x="531029" y="3914616"/>
            <a:ext cx="3783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ARCHITECTURE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LOGIQUE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reeform 55">
            <a:extLst>
              <a:ext uri="{FF2B5EF4-FFF2-40B4-BE49-F238E27FC236}">
                <a16:creationId xmlns:a16="http://schemas.microsoft.com/office/drawing/2014/main" id="{13D6F137-2A4E-3331-F964-560C614F732E}"/>
              </a:ext>
            </a:extLst>
          </p:cNvPr>
          <p:cNvSpPr/>
          <p:nvPr/>
        </p:nvSpPr>
        <p:spPr>
          <a:xfrm rot="2700000">
            <a:off x="5874861" y="3702709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0F84BC-8DD8-670B-12CF-10D9160EBE24}"/>
              </a:ext>
            </a:extLst>
          </p:cNvPr>
          <p:cNvSpPr/>
          <p:nvPr/>
        </p:nvSpPr>
        <p:spPr>
          <a:xfrm>
            <a:off x="1305118" y="1458597"/>
            <a:ext cx="9819045" cy="562850"/>
          </a:xfrm>
          <a:prstGeom prst="rect">
            <a:avLst/>
          </a:prstGeom>
          <a:solidFill>
            <a:srgbClr val="FF0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M" sz="2400" b="1" dirty="0"/>
              <a:t>ARCHITECTURE </a:t>
            </a:r>
            <a:r>
              <a:rPr lang="en-US" sz="2400" b="1" dirty="0"/>
              <a:t>DE </a:t>
            </a:r>
            <a:r>
              <a:rPr lang="en-CM" sz="2400" b="1" dirty="0"/>
              <a:t> </a:t>
            </a:r>
            <a:r>
              <a:rPr lang="en-US" sz="2400" b="1" dirty="0"/>
              <a:t>L’</a:t>
            </a:r>
            <a:r>
              <a:rPr lang="en-CM" sz="2400" b="1" dirty="0"/>
              <a:t>APPLICATION</a:t>
            </a:r>
            <a:endParaRPr lang="en-US" sz="2400" b="1" dirty="0"/>
          </a:p>
        </p:txBody>
      </p:sp>
      <p:sp>
        <p:nvSpPr>
          <p:cNvPr id="37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 txBox="1">
            <a:spLocks/>
          </p:cNvSpPr>
          <p:nvPr/>
        </p:nvSpPr>
        <p:spPr>
          <a:xfrm>
            <a:off x="11546543" y="381000"/>
            <a:ext cx="490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AD2D01F-BE22-47A9-A258-FC36328BD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70EF1473-AC23-69F2-D6A4-297364F3C03F}"/>
              </a:ext>
            </a:extLst>
          </p:cNvPr>
          <p:cNvSpPr txBox="1"/>
          <p:nvPr/>
        </p:nvSpPr>
        <p:spPr>
          <a:xfrm>
            <a:off x="7992416" y="3478404"/>
            <a:ext cx="341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altLang="ko-KR" sz="2400" b="1" dirty="0">
                <a:solidFill>
                  <a:schemeClr val="bg1"/>
                </a:solidFill>
                <a:cs typeface="Arial" pitchFamily="34" charset="0"/>
              </a:rPr>
              <a:t>PHYSICAL ARCHITECTURE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3E52C0A1-8C6F-7907-1622-FFBE22A4E917}"/>
              </a:ext>
            </a:extLst>
          </p:cNvPr>
          <p:cNvSpPr txBox="1"/>
          <p:nvPr/>
        </p:nvSpPr>
        <p:spPr>
          <a:xfrm>
            <a:off x="1305118" y="3509182"/>
            <a:ext cx="316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LOGICAL ARCHITECTURE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2F7FB4BA-8643-F532-617C-163554FA1F42}"/>
              </a:ext>
            </a:extLst>
          </p:cNvPr>
          <p:cNvSpPr txBox="1"/>
          <p:nvPr/>
        </p:nvSpPr>
        <p:spPr>
          <a:xfrm>
            <a:off x="7944437" y="3925644"/>
            <a:ext cx="341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ARCHITECTURE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PHYSIQUE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F0AD0C1F-F2E8-4CE0-3A60-97148F1E4CED}"/>
              </a:ext>
            </a:extLst>
          </p:cNvPr>
          <p:cNvSpPr txBox="1"/>
          <p:nvPr/>
        </p:nvSpPr>
        <p:spPr>
          <a:xfrm>
            <a:off x="531029" y="3914616"/>
            <a:ext cx="3783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M" altLang="ko-KR" sz="2000" b="1" dirty="0">
                <a:solidFill>
                  <a:schemeClr val="bg1"/>
                </a:solidFill>
                <a:cs typeface="Arial" pitchFamily="34" charset="0"/>
              </a:rPr>
              <a:t>ARCHITECTURE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LOGIQUE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Rectangle : coins arrondis 9">
            <a:extLst>
              <a:ext uri="{FF2B5EF4-FFF2-40B4-BE49-F238E27FC236}">
                <a16:creationId xmlns:a16="http://schemas.microsoft.com/office/drawing/2014/main" id="{7C983C53-08C7-9855-38F3-B62DEF7FD59E}"/>
              </a:ext>
            </a:extLst>
          </p:cNvPr>
          <p:cNvSpPr/>
          <p:nvPr/>
        </p:nvSpPr>
        <p:spPr>
          <a:xfrm>
            <a:off x="0" y="172921"/>
            <a:ext cx="6712268" cy="562753"/>
          </a:xfrm>
          <a:prstGeom prst="roundRect">
            <a:avLst>
              <a:gd name="adj" fmla="val 475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M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ARCHITECTURE PHYSIQUE</a:t>
            </a:r>
            <a:endParaRPr lang="fr-FR" sz="2400" b="1" dirty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Espace réservé du numéro de diapositive 3">
            <a:extLst>
              <a:ext uri="{FF2B5EF4-FFF2-40B4-BE49-F238E27FC236}">
                <a16:creationId xmlns:a16="http://schemas.microsoft.com/office/drawing/2014/main" id="{02FFEC2B-2A73-CD7F-C4B0-854B73DFBADC}"/>
              </a:ext>
            </a:extLst>
          </p:cNvPr>
          <p:cNvSpPr txBox="1">
            <a:spLocks/>
          </p:cNvSpPr>
          <p:nvPr/>
        </p:nvSpPr>
        <p:spPr>
          <a:xfrm>
            <a:off x="11382210" y="6291310"/>
            <a:ext cx="4697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21</a:t>
            </a:r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50644FF0-539F-4D08-9333-BCECA2ADCC92}"/>
              </a:ext>
            </a:extLst>
          </p:cNvPr>
          <p:cNvGrpSpPr/>
          <p:nvPr/>
        </p:nvGrpSpPr>
        <p:grpSpPr>
          <a:xfrm>
            <a:off x="362858" y="2504280"/>
            <a:ext cx="2317328" cy="2744198"/>
            <a:chOff x="399904" y="2538007"/>
            <a:chExt cx="2317328" cy="2744198"/>
          </a:xfrm>
        </p:grpSpPr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2640F8D2-8933-410B-BE69-D682A8616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04" y="2538007"/>
              <a:ext cx="2317328" cy="2317328"/>
            </a:xfrm>
            <a:prstGeom prst="rect">
              <a:avLst/>
            </a:prstGeom>
          </p:spPr>
        </p:pic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EC2234B0-FED4-4076-89E6-2A4255E11BD1}"/>
                </a:ext>
              </a:extLst>
            </p:cNvPr>
            <p:cNvSpPr txBox="1"/>
            <p:nvPr/>
          </p:nvSpPr>
          <p:spPr>
            <a:xfrm>
              <a:off x="954836" y="4912873"/>
              <a:ext cx="1159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4EC10D7-F069-4BD7-8357-11E3393BFE28}"/>
              </a:ext>
            </a:extLst>
          </p:cNvPr>
          <p:cNvGrpSpPr/>
          <p:nvPr/>
        </p:nvGrpSpPr>
        <p:grpSpPr>
          <a:xfrm>
            <a:off x="5355416" y="5107614"/>
            <a:ext cx="1954137" cy="1564337"/>
            <a:chOff x="5355416" y="5107614"/>
            <a:chExt cx="1954137" cy="1564337"/>
          </a:xfrm>
        </p:grpSpPr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FE811530-4E58-4111-830F-FD40CC35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617" y="5107614"/>
              <a:ext cx="867744" cy="1333993"/>
            </a:xfrm>
            <a:prstGeom prst="rect">
              <a:avLst/>
            </a:prstGeom>
          </p:spPr>
        </p:pic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44658EB-DC27-449A-8A3E-48C3088EF0C2}"/>
                </a:ext>
              </a:extLst>
            </p:cNvPr>
            <p:cNvSpPr txBox="1"/>
            <p:nvPr/>
          </p:nvSpPr>
          <p:spPr>
            <a:xfrm>
              <a:off x="5355416" y="6302619"/>
              <a:ext cx="19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de données</a:t>
              </a:r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D6525DB-B32B-44A0-B32A-E57B5EE1F3AD}"/>
              </a:ext>
            </a:extLst>
          </p:cNvPr>
          <p:cNvGrpSpPr/>
          <p:nvPr/>
        </p:nvGrpSpPr>
        <p:grpSpPr>
          <a:xfrm>
            <a:off x="5281613" y="1912045"/>
            <a:ext cx="1587893" cy="1731858"/>
            <a:chOff x="5932072" y="1902544"/>
            <a:chExt cx="1587893" cy="1731858"/>
          </a:xfrm>
        </p:grpSpPr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9FB36524-2A0D-481B-89CE-74E3B3A5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712" y="1902544"/>
              <a:ext cx="753250" cy="1059258"/>
            </a:xfrm>
            <a:prstGeom prst="rect">
              <a:avLst/>
            </a:prstGeom>
          </p:spPr>
        </p:pic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368FECD-EC6F-4F71-AED1-94A0E8D9F87E}"/>
                </a:ext>
              </a:extLst>
            </p:cNvPr>
            <p:cNvSpPr txBox="1"/>
            <p:nvPr/>
          </p:nvSpPr>
          <p:spPr>
            <a:xfrm>
              <a:off x="5932072" y="2988071"/>
              <a:ext cx="15878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Serveur d’application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574A1BF-EDC2-4D01-A4CB-CACF388E9439}"/>
              </a:ext>
            </a:extLst>
          </p:cNvPr>
          <p:cNvGrpSpPr/>
          <p:nvPr/>
        </p:nvGrpSpPr>
        <p:grpSpPr>
          <a:xfrm>
            <a:off x="10365068" y="3075747"/>
            <a:ext cx="1857155" cy="2780858"/>
            <a:chOff x="10367792" y="2873805"/>
            <a:chExt cx="1857155" cy="2780858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4BEF98A-45AD-4D96-AF97-5D6202BA6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7792" y="2873805"/>
              <a:ext cx="1483918" cy="2086759"/>
            </a:xfrm>
            <a:prstGeom prst="rect">
              <a:avLst/>
            </a:prstGeom>
          </p:spPr>
        </p:pic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39DC09E6-416A-43D1-9F42-D75341250810}"/>
                </a:ext>
              </a:extLst>
            </p:cNvPr>
            <p:cNvSpPr txBox="1"/>
            <p:nvPr/>
          </p:nvSpPr>
          <p:spPr>
            <a:xfrm>
              <a:off x="10375608" y="5008332"/>
              <a:ext cx="1849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Serveur de base de données</a:t>
              </a:r>
            </a:p>
          </p:txBody>
        </p:sp>
      </p:grpSp>
      <p:sp>
        <p:nvSpPr>
          <p:cNvPr id="102" name="Flèche : droite 22">
            <a:extLst>
              <a:ext uri="{FF2B5EF4-FFF2-40B4-BE49-F238E27FC236}">
                <a16:creationId xmlns:a16="http://schemas.microsoft.com/office/drawing/2014/main" id="{B127015A-12EB-4FC6-BDD7-ADA9571A41FA}"/>
              </a:ext>
            </a:extLst>
          </p:cNvPr>
          <p:cNvSpPr/>
          <p:nvPr/>
        </p:nvSpPr>
        <p:spPr>
          <a:xfrm rot="20546975">
            <a:off x="2507253" y="2744057"/>
            <a:ext cx="2998172" cy="162750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èche : droite 23">
            <a:extLst>
              <a:ext uri="{FF2B5EF4-FFF2-40B4-BE49-F238E27FC236}">
                <a16:creationId xmlns:a16="http://schemas.microsoft.com/office/drawing/2014/main" id="{AA21CAFC-9239-44E5-8DA7-869F7AEC7A4D}"/>
              </a:ext>
            </a:extLst>
          </p:cNvPr>
          <p:cNvSpPr/>
          <p:nvPr/>
        </p:nvSpPr>
        <p:spPr>
          <a:xfrm rot="9719102">
            <a:off x="2611183" y="3224434"/>
            <a:ext cx="2993691" cy="193772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droite 24">
            <a:extLst>
              <a:ext uri="{FF2B5EF4-FFF2-40B4-BE49-F238E27FC236}">
                <a16:creationId xmlns:a16="http://schemas.microsoft.com/office/drawing/2014/main" id="{508785EE-916A-4660-AA95-4B0EF7D5C493}"/>
              </a:ext>
            </a:extLst>
          </p:cNvPr>
          <p:cNvSpPr/>
          <p:nvPr/>
        </p:nvSpPr>
        <p:spPr>
          <a:xfrm rot="775498">
            <a:off x="6454956" y="2604822"/>
            <a:ext cx="3870062" cy="236263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 : droite 25">
            <a:extLst>
              <a:ext uri="{FF2B5EF4-FFF2-40B4-BE49-F238E27FC236}">
                <a16:creationId xmlns:a16="http://schemas.microsoft.com/office/drawing/2014/main" id="{2C778C31-EAD9-4BE5-A70F-80F301E64925}"/>
              </a:ext>
            </a:extLst>
          </p:cNvPr>
          <p:cNvSpPr/>
          <p:nvPr/>
        </p:nvSpPr>
        <p:spPr>
          <a:xfrm rot="11631440">
            <a:off x="6286674" y="3152646"/>
            <a:ext cx="3961417" cy="172802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26">
            <a:extLst>
              <a:ext uri="{FF2B5EF4-FFF2-40B4-BE49-F238E27FC236}">
                <a16:creationId xmlns:a16="http://schemas.microsoft.com/office/drawing/2014/main" id="{FB34EB6A-C0DE-46D0-831C-376A448B6B45}"/>
              </a:ext>
            </a:extLst>
          </p:cNvPr>
          <p:cNvSpPr/>
          <p:nvPr/>
        </p:nvSpPr>
        <p:spPr>
          <a:xfrm rot="9761665">
            <a:off x="6496120" y="5361489"/>
            <a:ext cx="3960710" cy="221343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Flèche : droite 29">
            <a:extLst>
              <a:ext uri="{FF2B5EF4-FFF2-40B4-BE49-F238E27FC236}">
                <a16:creationId xmlns:a16="http://schemas.microsoft.com/office/drawing/2014/main" id="{AD18D1D9-F25E-4931-B8AD-F62018EE6205}"/>
              </a:ext>
            </a:extLst>
          </p:cNvPr>
          <p:cNvSpPr/>
          <p:nvPr/>
        </p:nvSpPr>
        <p:spPr>
          <a:xfrm rot="20540032">
            <a:off x="6553529" y="4768692"/>
            <a:ext cx="3846364" cy="174989"/>
          </a:xfrm>
          <a:prstGeom prst="rightArrow">
            <a:avLst/>
          </a:prstGeom>
          <a:noFill/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Alternative 107">
            <a:extLst>
              <a:ext uri="{FF2B5EF4-FFF2-40B4-BE49-F238E27FC236}">
                <a16:creationId xmlns:a16="http://schemas.microsoft.com/office/drawing/2014/main" id="{CAFFF518-C1BB-48C2-9981-01B4DDE24F83}"/>
              </a:ext>
            </a:extLst>
          </p:cNvPr>
          <p:cNvSpPr/>
          <p:nvPr/>
        </p:nvSpPr>
        <p:spPr>
          <a:xfrm rot="20540565">
            <a:off x="2921439" y="2383102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Organigramme : Alternative 108">
            <a:extLst>
              <a:ext uri="{FF2B5EF4-FFF2-40B4-BE49-F238E27FC236}">
                <a16:creationId xmlns:a16="http://schemas.microsoft.com/office/drawing/2014/main" id="{D2159DD9-A9E8-4EE4-8765-F47B2B8A52CA}"/>
              </a:ext>
            </a:extLst>
          </p:cNvPr>
          <p:cNvSpPr/>
          <p:nvPr/>
        </p:nvSpPr>
        <p:spPr>
          <a:xfrm rot="20576744">
            <a:off x="6599883" y="4866240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Réponse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Organigramme : Alternative 109">
            <a:extLst>
              <a:ext uri="{FF2B5EF4-FFF2-40B4-BE49-F238E27FC236}">
                <a16:creationId xmlns:a16="http://schemas.microsoft.com/office/drawing/2014/main" id="{4590634C-9603-4911-B422-95526CE05650}"/>
              </a:ext>
            </a:extLst>
          </p:cNvPr>
          <p:cNvSpPr/>
          <p:nvPr/>
        </p:nvSpPr>
        <p:spPr>
          <a:xfrm rot="742567">
            <a:off x="6575037" y="2021491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</a:t>
            </a:r>
            <a:endParaRPr lang="fr-FR" dirty="0"/>
          </a:p>
        </p:txBody>
      </p:sp>
      <p:sp>
        <p:nvSpPr>
          <p:cNvPr id="111" name="Organigramme : Alternative 110">
            <a:extLst>
              <a:ext uri="{FF2B5EF4-FFF2-40B4-BE49-F238E27FC236}">
                <a16:creationId xmlns:a16="http://schemas.microsoft.com/office/drawing/2014/main" id="{3C5BA2CB-CF71-4EE3-8659-E2A8B303DB8E}"/>
              </a:ext>
            </a:extLst>
          </p:cNvPr>
          <p:cNvSpPr/>
          <p:nvPr/>
        </p:nvSpPr>
        <p:spPr>
          <a:xfrm rot="20540565">
            <a:off x="9220399" y="4657874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</a:t>
            </a:r>
            <a:endParaRPr lang="fr-FR" dirty="0"/>
          </a:p>
        </p:txBody>
      </p:sp>
      <p:sp>
        <p:nvSpPr>
          <p:cNvPr id="112" name="Organigramme : Alternative 111">
            <a:extLst>
              <a:ext uri="{FF2B5EF4-FFF2-40B4-BE49-F238E27FC236}">
                <a16:creationId xmlns:a16="http://schemas.microsoft.com/office/drawing/2014/main" id="{A6FDD709-2FAC-46FE-A94A-5791DAFBBE8B}"/>
              </a:ext>
            </a:extLst>
          </p:cNvPr>
          <p:cNvSpPr/>
          <p:nvPr/>
        </p:nvSpPr>
        <p:spPr>
          <a:xfrm rot="20498727">
            <a:off x="4348039" y="2660208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Réponse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Organigramme : Alternative 112">
            <a:extLst>
              <a:ext uri="{FF2B5EF4-FFF2-40B4-BE49-F238E27FC236}">
                <a16:creationId xmlns:a16="http://schemas.microsoft.com/office/drawing/2014/main" id="{1536E944-AB47-4974-8829-1B8E844501B7}"/>
              </a:ext>
            </a:extLst>
          </p:cNvPr>
          <p:cNvSpPr/>
          <p:nvPr/>
        </p:nvSpPr>
        <p:spPr>
          <a:xfrm rot="802205">
            <a:off x="9186735" y="3198290"/>
            <a:ext cx="1095693" cy="305597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Réponse</a:t>
            </a:r>
            <a:endParaRPr lang="fr-FR" dirty="0"/>
          </a:p>
        </p:txBody>
      </p:sp>
      <p:sp>
        <p:nvSpPr>
          <p:cNvPr id="114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4336 -0.09097 " pathEditMode="relative" rAng="0" ptsTypes="AA">
                                      <p:cBhvr>
                                        <p:cTn id="43" dur="3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20639 0.086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2069 0.1157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2 -0.1171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21849 -0.0972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4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3828 0.0814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7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3" grpId="0" animBg="1"/>
      <p:bldP spid="113" grpId="1" animBg="1"/>
      <p:bldP spid="11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7C983C53-08C7-9855-38F3-B62DEF7FD59E}"/>
              </a:ext>
            </a:extLst>
          </p:cNvPr>
          <p:cNvSpPr/>
          <p:nvPr/>
        </p:nvSpPr>
        <p:spPr>
          <a:xfrm>
            <a:off x="80418" y="117334"/>
            <a:ext cx="6712268" cy="562753"/>
          </a:xfrm>
          <a:prstGeom prst="roundRect">
            <a:avLst>
              <a:gd name="adj" fmla="val 475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M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ARCHITECTURE LOGIQUE</a:t>
            </a:r>
            <a:endParaRPr lang="fr-FR" sz="2400" b="1" dirty="0">
              <a:solidFill>
                <a:schemeClr val="tx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8" name="Imag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957943"/>
            <a:ext cx="8984343" cy="5442857"/>
          </a:xfrm>
          <a:prstGeom prst="rect">
            <a:avLst/>
          </a:prstGeom>
        </p:spPr>
      </p:pic>
      <p:sp>
        <p:nvSpPr>
          <p:cNvPr id="39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6672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10742288" y="2847354"/>
            <a:ext cx="482991" cy="1325217"/>
          </a:xfrm>
          <a:prstGeom prst="rect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0401264" y="3248349"/>
            <a:ext cx="111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10732224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1449712" y="-19055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0273954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005432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048178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1227220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1007588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1095012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758888" y="2847354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539256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1137786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331146" y="2847354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111514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1790946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81937" y="2847354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pSp>
        <p:nvGrpSpPr>
          <p:cNvPr id="48" name="Group 56">
            <a:extLst>
              <a:ext uri="{FF2B5EF4-FFF2-40B4-BE49-F238E27FC236}">
                <a16:creationId xmlns:a16="http://schemas.microsoft.com/office/drawing/2014/main" id="{259F5B9C-E6C1-8A2F-DA48-5D8DB5E5D827}"/>
              </a:ext>
            </a:extLst>
          </p:cNvPr>
          <p:cNvGrpSpPr/>
          <p:nvPr/>
        </p:nvGrpSpPr>
        <p:grpSpPr>
          <a:xfrm>
            <a:off x="2123294" y="6065759"/>
            <a:ext cx="1921020" cy="577009"/>
            <a:chOff x="544373" y="4115202"/>
            <a:chExt cx="2857262" cy="673959"/>
          </a:xfrm>
        </p:grpSpPr>
        <p:sp>
          <p:nvSpPr>
            <p:cNvPr id="50" name="TextBox 54">
              <a:extLst>
                <a:ext uri="{FF2B5EF4-FFF2-40B4-BE49-F238E27FC236}">
                  <a16:creationId xmlns:a16="http://schemas.microsoft.com/office/drawing/2014/main" id="{6D500942-5C14-3A42-7D13-6C5281E61560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39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HTML5</a:t>
              </a:r>
            </a:p>
          </p:txBody>
        </p:sp>
        <p:sp>
          <p:nvSpPr>
            <p:cNvPr id="52" name="TextBox 55">
              <a:extLst>
                <a:ext uri="{FF2B5EF4-FFF2-40B4-BE49-F238E27FC236}">
                  <a16:creationId xmlns:a16="http://schemas.microsoft.com/office/drawing/2014/main" id="{37C4B5B0-56AD-03A3-D5AB-B8317F5FE003}"/>
                </a:ext>
              </a:extLst>
            </p:cNvPr>
            <p:cNvSpPr txBox="1"/>
            <p:nvPr/>
          </p:nvSpPr>
          <p:spPr>
            <a:xfrm>
              <a:off x="651828" y="4429670"/>
              <a:ext cx="2749807" cy="35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Development Web</a:t>
              </a:r>
            </a:p>
          </p:txBody>
        </p:sp>
      </p:grpSp>
      <p:pic>
        <p:nvPicPr>
          <p:cNvPr id="54" name="Picture 27">
            <a:extLst>
              <a:ext uri="{FF2B5EF4-FFF2-40B4-BE49-F238E27FC236}">
                <a16:creationId xmlns:a16="http://schemas.microsoft.com/office/drawing/2014/main" id="{ED7599B4-1A61-EB37-9471-8F7F99F95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7869"/>
          <a:stretch/>
        </p:blipFill>
        <p:spPr>
          <a:xfrm>
            <a:off x="6041142" y="4353395"/>
            <a:ext cx="1419834" cy="1419834"/>
          </a:xfrm>
          <a:prstGeom prst="ellipse">
            <a:avLst/>
          </a:prstGeom>
        </p:spPr>
      </p:pic>
      <p:pic>
        <p:nvPicPr>
          <p:cNvPr id="58" name="Picture 35">
            <a:extLst>
              <a:ext uri="{FF2B5EF4-FFF2-40B4-BE49-F238E27FC236}">
                <a16:creationId xmlns:a16="http://schemas.microsoft.com/office/drawing/2014/main" id="{9F001D10-B775-6C80-9D3F-2F15B76E2D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9" r="14399"/>
          <a:stretch/>
        </p:blipFill>
        <p:spPr>
          <a:xfrm>
            <a:off x="8333857" y="4781043"/>
            <a:ext cx="1385100" cy="1385100"/>
          </a:xfrm>
          <a:prstGeom prst="ellipse">
            <a:avLst/>
          </a:prstGeom>
        </p:spPr>
      </p:pic>
      <p:pic>
        <p:nvPicPr>
          <p:cNvPr id="60" name="Picture 39">
            <a:extLst>
              <a:ext uri="{FF2B5EF4-FFF2-40B4-BE49-F238E27FC236}">
                <a16:creationId xmlns:a16="http://schemas.microsoft.com/office/drawing/2014/main" id="{5D38F7F8-D0D2-328C-AAF4-5BA448D3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 r="23724"/>
          <a:stretch/>
        </p:blipFill>
        <p:spPr>
          <a:xfrm>
            <a:off x="1706610" y="4524897"/>
            <a:ext cx="1569650" cy="1569650"/>
          </a:xfrm>
          <a:prstGeom prst="ellipse">
            <a:avLst/>
          </a:prstGeom>
        </p:spPr>
      </p:pic>
      <p:grpSp>
        <p:nvGrpSpPr>
          <p:cNvPr id="62" name="Group 57">
            <a:extLst>
              <a:ext uri="{FF2B5EF4-FFF2-40B4-BE49-F238E27FC236}">
                <a16:creationId xmlns:a16="http://schemas.microsoft.com/office/drawing/2014/main" id="{7A10BF08-F3AC-6970-F905-0075961A9280}"/>
              </a:ext>
            </a:extLst>
          </p:cNvPr>
          <p:cNvGrpSpPr/>
          <p:nvPr/>
        </p:nvGrpSpPr>
        <p:grpSpPr>
          <a:xfrm>
            <a:off x="5658375" y="5773229"/>
            <a:ext cx="2349553" cy="989872"/>
            <a:chOff x="544373" y="4115202"/>
            <a:chExt cx="2848660" cy="897075"/>
          </a:xfrm>
        </p:grpSpPr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id="{5D60D2C4-8E9D-C009-148B-EF67D22DB92B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41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CSS3</a:t>
              </a:r>
            </a:p>
          </p:txBody>
        </p:sp>
        <p:sp>
          <p:nvSpPr>
            <p:cNvPr id="64" name="TextBox 59">
              <a:extLst>
                <a:ext uri="{FF2B5EF4-FFF2-40B4-BE49-F238E27FC236}">
                  <a16:creationId xmlns:a16="http://schemas.microsoft.com/office/drawing/2014/main" id="{EF9A98B0-AA7F-C6C2-1EBF-B06C11441E98}"/>
                </a:ext>
              </a:extLst>
            </p:cNvPr>
            <p:cNvSpPr txBox="1"/>
            <p:nvPr/>
          </p:nvSpPr>
          <p:spPr>
            <a:xfrm>
              <a:off x="793928" y="4482322"/>
              <a:ext cx="2349553" cy="52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FF"/>
                  </a:solidFill>
                  <a:latin typeface="Tw Cen MT" panose="020B0602020104020603" pitchFamily="34" charset="0"/>
                </a:rPr>
                <a:t>Structuration des pages web</a:t>
              </a:r>
            </a:p>
          </p:txBody>
        </p:sp>
      </p:grpSp>
      <p:grpSp>
        <p:nvGrpSpPr>
          <p:cNvPr id="65" name="Group 60">
            <a:extLst>
              <a:ext uri="{FF2B5EF4-FFF2-40B4-BE49-F238E27FC236}">
                <a16:creationId xmlns:a16="http://schemas.microsoft.com/office/drawing/2014/main" id="{E99678E0-F632-43A7-E41D-960E88C84828}"/>
              </a:ext>
            </a:extLst>
          </p:cNvPr>
          <p:cNvGrpSpPr/>
          <p:nvPr/>
        </p:nvGrpSpPr>
        <p:grpSpPr>
          <a:xfrm>
            <a:off x="3215087" y="1097421"/>
            <a:ext cx="3309733" cy="679787"/>
            <a:chOff x="77092" y="3897080"/>
            <a:chExt cx="3786720" cy="679787"/>
          </a:xfrm>
        </p:grpSpPr>
        <p:sp>
          <p:nvSpPr>
            <p:cNvPr id="66" name="TextBox 61">
              <a:extLst>
                <a:ext uri="{FF2B5EF4-FFF2-40B4-BE49-F238E27FC236}">
                  <a16:creationId xmlns:a16="http://schemas.microsoft.com/office/drawing/2014/main" id="{DF362E72-5A74-B54A-14C0-C44211E287E1}"/>
                </a:ext>
              </a:extLst>
            </p:cNvPr>
            <p:cNvSpPr txBox="1"/>
            <p:nvPr/>
          </p:nvSpPr>
          <p:spPr>
            <a:xfrm>
              <a:off x="1015154" y="4115202"/>
              <a:ext cx="2848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EE95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2">
              <a:extLst>
                <a:ext uri="{FF2B5EF4-FFF2-40B4-BE49-F238E27FC236}">
                  <a16:creationId xmlns:a16="http://schemas.microsoft.com/office/drawing/2014/main" id="{A4FE8AFC-C4DF-6017-B52A-D4DAA041CB44}"/>
                </a:ext>
              </a:extLst>
            </p:cNvPr>
            <p:cNvSpPr txBox="1"/>
            <p:nvPr/>
          </p:nvSpPr>
          <p:spPr>
            <a:xfrm>
              <a:off x="77092" y="3897080"/>
              <a:ext cx="2702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SGBD</a:t>
              </a:r>
            </a:p>
          </p:txBody>
        </p:sp>
      </p:grpSp>
      <p:grpSp>
        <p:nvGrpSpPr>
          <p:cNvPr id="68" name="Group 63">
            <a:extLst>
              <a:ext uri="{FF2B5EF4-FFF2-40B4-BE49-F238E27FC236}">
                <a16:creationId xmlns:a16="http://schemas.microsoft.com/office/drawing/2014/main" id="{8E3B7715-C42E-4CCE-D866-0963F8841277}"/>
              </a:ext>
            </a:extLst>
          </p:cNvPr>
          <p:cNvGrpSpPr/>
          <p:nvPr/>
        </p:nvGrpSpPr>
        <p:grpSpPr>
          <a:xfrm>
            <a:off x="7884902" y="6039826"/>
            <a:ext cx="2647251" cy="723275"/>
            <a:chOff x="565619" y="4984386"/>
            <a:chExt cx="2848660" cy="723275"/>
          </a:xfrm>
        </p:grpSpPr>
        <p:sp>
          <p:nvSpPr>
            <p:cNvPr id="69" name="TextBox 64">
              <a:extLst>
                <a:ext uri="{FF2B5EF4-FFF2-40B4-BE49-F238E27FC236}">
                  <a16:creationId xmlns:a16="http://schemas.microsoft.com/office/drawing/2014/main" id="{44329AED-F2E6-A1B7-1548-46B1CDF0498B}"/>
                </a:ext>
              </a:extLst>
            </p:cNvPr>
            <p:cNvSpPr txBox="1"/>
            <p:nvPr/>
          </p:nvSpPr>
          <p:spPr>
            <a:xfrm>
              <a:off x="565619" y="4984386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Bootstrap</a:t>
              </a:r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6FB03348-C29B-2EC0-9B73-14C2377CCD46}"/>
                </a:ext>
              </a:extLst>
            </p:cNvPr>
            <p:cNvSpPr txBox="1"/>
            <p:nvPr/>
          </p:nvSpPr>
          <p:spPr>
            <a:xfrm>
              <a:off x="848092" y="5307551"/>
              <a:ext cx="2349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Framework</a:t>
              </a:r>
            </a:p>
          </p:txBody>
        </p:sp>
      </p:grpSp>
      <p:pic>
        <p:nvPicPr>
          <p:cNvPr id="71" name="Picture 27">
            <a:extLst>
              <a:ext uri="{FF2B5EF4-FFF2-40B4-BE49-F238E27FC236}">
                <a16:creationId xmlns:a16="http://schemas.microsoft.com/office/drawing/2014/main" id="{E759A7A6-6823-4FBC-D1D9-329B63DE4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r="16867"/>
          <a:stretch/>
        </p:blipFill>
        <p:spPr>
          <a:xfrm>
            <a:off x="4014403" y="4331983"/>
            <a:ext cx="1394025" cy="1394025"/>
          </a:xfrm>
          <a:prstGeom prst="ellipse">
            <a:avLst/>
          </a:prstGeom>
        </p:spPr>
      </p:pic>
      <p:grpSp>
        <p:nvGrpSpPr>
          <p:cNvPr id="72" name="Group 57">
            <a:extLst>
              <a:ext uri="{FF2B5EF4-FFF2-40B4-BE49-F238E27FC236}">
                <a16:creationId xmlns:a16="http://schemas.microsoft.com/office/drawing/2014/main" id="{FC7C6A1F-74F1-0082-1BD6-CA52C382ABA2}"/>
              </a:ext>
            </a:extLst>
          </p:cNvPr>
          <p:cNvGrpSpPr/>
          <p:nvPr/>
        </p:nvGrpSpPr>
        <p:grpSpPr>
          <a:xfrm>
            <a:off x="3621564" y="5711024"/>
            <a:ext cx="2349553" cy="692907"/>
            <a:chOff x="430701" y="3881337"/>
            <a:chExt cx="2848660" cy="627949"/>
          </a:xfrm>
        </p:grpSpPr>
        <p:sp>
          <p:nvSpPr>
            <p:cNvPr id="73" name="TextBox 58">
              <a:extLst>
                <a:ext uri="{FF2B5EF4-FFF2-40B4-BE49-F238E27FC236}">
                  <a16:creationId xmlns:a16="http://schemas.microsoft.com/office/drawing/2014/main" id="{5F97696F-2218-3C45-E744-4D9CD04C2599}"/>
                </a:ext>
              </a:extLst>
            </p:cNvPr>
            <p:cNvSpPr txBox="1"/>
            <p:nvPr/>
          </p:nvSpPr>
          <p:spPr>
            <a:xfrm>
              <a:off x="430701" y="3881337"/>
              <a:ext cx="2848660" cy="36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Angular</a:t>
              </a:r>
            </a:p>
          </p:txBody>
        </p:sp>
        <p:sp>
          <p:nvSpPr>
            <p:cNvPr id="74" name="TextBox 59">
              <a:extLst>
                <a:ext uri="{FF2B5EF4-FFF2-40B4-BE49-F238E27FC236}">
                  <a16:creationId xmlns:a16="http://schemas.microsoft.com/office/drawing/2014/main" id="{5BCCB175-833D-999F-9521-6B9A3AAFF4F0}"/>
                </a:ext>
              </a:extLst>
            </p:cNvPr>
            <p:cNvSpPr txBox="1"/>
            <p:nvPr/>
          </p:nvSpPr>
          <p:spPr>
            <a:xfrm>
              <a:off x="766759" y="4202470"/>
              <a:ext cx="2349553" cy="30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Framework</a:t>
              </a:r>
            </a:p>
          </p:txBody>
        </p:sp>
      </p:grpSp>
      <p:pic>
        <p:nvPicPr>
          <p:cNvPr id="75" name="Picture 27">
            <a:extLst>
              <a:ext uri="{FF2B5EF4-FFF2-40B4-BE49-F238E27FC236}">
                <a16:creationId xmlns:a16="http://schemas.microsoft.com/office/drawing/2014/main" id="{CDD777C5-EC7E-23E0-7B07-C274EEE8CB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9290" y="1346405"/>
            <a:ext cx="1660700" cy="1660700"/>
          </a:xfrm>
          <a:prstGeom prst="ellipse">
            <a:avLst/>
          </a:prstGeom>
        </p:spPr>
      </p:pic>
      <p:grpSp>
        <p:nvGrpSpPr>
          <p:cNvPr id="76" name="Group 57">
            <a:extLst>
              <a:ext uri="{FF2B5EF4-FFF2-40B4-BE49-F238E27FC236}">
                <a16:creationId xmlns:a16="http://schemas.microsoft.com/office/drawing/2014/main" id="{76895339-1FD5-FAFA-31F8-8346DF39C14F}"/>
              </a:ext>
            </a:extLst>
          </p:cNvPr>
          <p:cNvGrpSpPr/>
          <p:nvPr/>
        </p:nvGrpSpPr>
        <p:grpSpPr>
          <a:xfrm>
            <a:off x="7834310" y="2935288"/>
            <a:ext cx="2349553" cy="686270"/>
            <a:chOff x="544373" y="4115202"/>
            <a:chExt cx="2848660" cy="621935"/>
          </a:xfrm>
        </p:grpSpPr>
        <p:sp>
          <p:nvSpPr>
            <p:cNvPr id="77" name="TextBox 58">
              <a:extLst>
                <a:ext uri="{FF2B5EF4-FFF2-40B4-BE49-F238E27FC236}">
                  <a16:creationId xmlns:a16="http://schemas.microsoft.com/office/drawing/2014/main" id="{E8C76D12-6D09-7E2D-09A9-18E2CDC7D215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41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XAMPP</a:t>
              </a:r>
            </a:p>
          </p:txBody>
        </p:sp>
        <p:sp>
          <p:nvSpPr>
            <p:cNvPr id="78" name="TextBox 59">
              <a:extLst>
                <a:ext uri="{FF2B5EF4-FFF2-40B4-BE49-F238E27FC236}">
                  <a16:creationId xmlns:a16="http://schemas.microsoft.com/office/drawing/2014/main" id="{12BE481E-1FC6-0DC8-F5DD-9FFEFB7A2377}"/>
                </a:ext>
              </a:extLst>
            </p:cNvPr>
            <p:cNvSpPr txBox="1"/>
            <p:nvPr/>
          </p:nvSpPr>
          <p:spPr>
            <a:xfrm>
              <a:off x="793926" y="4430321"/>
              <a:ext cx="2349553" cy="30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Serveur Web</a:t>
              </a:r>
            </a:p>
          </p:txBody>
        </p:sp>
      </p:grpSp>
      <p:pic>
        <p:nvPicPr>
          <p:cNvPr id="79" name="Picture 27">
            <a:extLst>
              <a:ext uri="{FF2B5EF4-FFF2-40B4-BE49-F238E27FC236}">
                <a16:creationId xmlns:a16="http://schemas.microsoft.com/office/drawing/2014/main" id="{171F9407-4190-B866-81C0-03D14E2CB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/>
        </p:blipFill>
        <p:spPr>
          <a:xfrm>
            <a:off x="1963492" y="1863240"/>
            <a:ext cx="1432058" cy="1432058"/>
          </a:xfrm>
          <a:prstGeom prst="ellipse">
            <a:avLst/>
          </a:prstGeom>
        </p:spPr>
      </p:pic>
      <p:grpSp>
        <p:nvGrpSpPr>
          <p:cNvPr id="80" name="Group 57">
            <a:extLst>
              <a:ext uri="{FF2B5EF4-FFF2-40B4-BE49-F238E27FC236}">
                <a16:creationId xmlns:a16="http://schemas.microsoft.com/office/drawing/2014/main" id="{D054B547-F677-4357-16DE-69F94A319BD0}"/>
              </a:ext>
            </a:extLst>
          </p:cNvPr>
          <p:cNvGrpSpPr/>
          <p:nvPr/>
        </p:nvGrpSpPr>
        <p:grpSpPr>
          <a:xfrm>
            <a:off x="1513450" y="3584141"/>
            <a:ext cx="2349553" cy="559145"/>
            <a:chOff x="544373" y="4115202"/>
            <a:chExt cx="2848660" cy="506727"/>
          </a:xfrm>
        </p:grpSpPr>
        <p:sp>
          <p:nvSpPr>
            <p:cNvPr id="81" name="TextBox 58">
              <a:extLst>
                <a:ext uri="{FF2B5EF4-FFF2-40B4-BE49-F238E27FC236}">
                  <a16:creationId xmlns:a16="http://schemas.microsoft.com/office/drawing/2014/main" id="{8FB0FE55-B264-5705-AF53-3A2F5A6C4AEB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30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Visual Studio Code</a:t>
              </a:r>
            </a:p>
          </p:txBody>
        </p:sp>
        <p:sp>
          <p:nvSpPr>
            <p:cNvPr id="82" name="TextBox 59">
              <a:extLst>
                <a:ext uri="{FF2B5EF4-FFF2-40B4-BE49-F238E27FC236}">
                  <a16:creationId xmlns:a16="http://schemas.microsoft.com/office/drawing/2014/main" id="{2CA40638-0876-1CA2-32AD-5A96320F0939}"/>
                </a:ext>
              </a:extLst>
            </p:cNvPr>
            <p:cNvSpPr txBox="1"/>
            <p:nvPr/>
          </p:nvSpPr>
          <p:spPr>
            <a:xfrm>
              <a:off x="696684" y="4315113"/>
              <a:ext cx="2349553" cy="30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Éditeur de </a:t>
              </a:r>
              <a:r>
                <a:rPr lang="en-US" sz="1600" b="1" dirty="0" err="1">
                  <a:solidFill>
                    <a:srgbClr val="FF0000"/>
                  </a:solidFill>
                  <a:latin typeface="Tw Cen MT" panose="020B0602020104020603" pitchFamily="34" charset="0"/>
                </a:rPr>
                <a:t>texte</a:t>
              </a:r>
              <a:endParaRPr lang="en-US" sz="1600" b="1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96BBD672-F676-40CB-954D-698F27AFF1A4}"/>
              </a:ext>
            </a:extLst>
          </p:cNvPr>
          <p:cNvSpPr txBox="1"/>
          <p:nvPr/>
        </p:nvSpPr>
        <p:spPr>
          <a:xfrm>
            <a:off x="3119926" y="270294"/>
            <a:ext cx="601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OUTILS ET TECHNOLOG UTULISER</a:t>
            </a:r>
          </a:p>
        </p:txBody>
      </p:sp>
      <p:sp>
        <p:nvSpPr>
          <p:cNvPr id="85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90" y="2098603"/>
            <a:ext cx="1179820" cy="11798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24" y="744632"/>
            <a:ext cx="1977010" cy="1112487"/>
          </a:xfrm>
          <a:prstGeom prst="rect">
            <a:avLst/>
          </a:prstGeom>
        </p:spPr>
      </p:pic>
      <p:sp>
        <p:nvSpPr>
          <p:cNvPr id="86" name="TextBox 62">
            <a:extLst>
              <a:ext uri="{FF2B5EF4-FFF2-40B4-BE49-F238E27FC236}">
                <a16:creationId xmlns:a16="http://schemas.microsoft.com/office/drawing/2014/main" id="{A4FE8AFC-C4DF-6017-B52A-D4DAA041CB44}"/>
              </a:ext>
            </a:extLst>
          </p:cNvPr>
          <p:cNvSpPr txBox="1"/>
          <p:nvPr/>
        </p:nvSpPr>
        <p:spPr>
          <a:xfrm>
            <a:off x="3395550" y="3519907"/>
            <a:ext cx="23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POWERAMC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33" y="2018113"/>
            <a:ext cx="981718" cy="9817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1580" y="3278423"/>
            <a:ext cx="1467472" cy="30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Visual paradis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6672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10742288" y="2847354"/>
            <a:ext cx="482991" cy="1325217"/>
          </a:xfrm>
          <a:prstGeom prst="rect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0401264" y="3248349"/>
            <a:ext cx="111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10732224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143505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0273954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005432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91514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9793864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957423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2362424" y="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9346585" y="2847355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9126953" y="3248351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1137786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331146" y="2847354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111514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1790946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81937" y="2847354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69" name="Picture 20">
            <a:hlinkClick r:id="rId2"/>
            <a:extLst>
              <a:ext uri="{FF2B5EF4-FFF2-40B4-BE49-F238E27FC236}">
                <a16:creationId xmlns:a16="http://schemas.microsoft.com/office/drawing/2014/main" id="{D8182843-03BC-0BFD-498C-4E2D56DC7E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3" y="409433"/>
            <a:ext cx="8990451" cy="581394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05E04D1-7728-FE7F-0252-C5D4EC131FFA}"/>
              </a:ext>
            </a:extLst>
          </p:cNvPr>
          <p:cNvSpPr/>
          <p:nvPr/>
        </p:nvSpPr>
        <p:spPr>
          <a:xfrm>
            <a:off x="3698169" y="-196213"/>
            <a:ext cx="3694653" cy="80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  <a:latin typeface="Bauhaus 93" panose="04030905020B02020C02" pitchFamily="82" charset="0"/>
              </a:rPr>
              <a:t>RESULTATS</a:t>
            </a:r>
            <a:endParaRPr lang="fr-CM" sz="320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23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9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0E5B08-9ACB-4FED-9092-994E796F7EBF}"/>
              </a:ext>
            </a:extLst>
          </p:cNvPr>
          <p:cNvSpPr txBox="1"/>
          <p:nvPr/>
        </p:nvSpPr>
        <p:spPr>
          <a:xfrm>
            <a:off x="3830052" y="891651"/>
            <a:ext cx="591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DE Travail</a:t>
            </a:r>
          </a:p>
        </p:txBody>
      </p:sp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D82FFE9-8748-4A5C-8294-8B098D0E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C05D7-1B3B-4EC7-964E-67F7F38DA0FD}"/>
              </a:ext>
            </a:extLst>
          </p:cNvPr>
          <p:cNvSpPr/>
          <p:nvPr/>
        </p:nvSpPr>
        <p:spPr>
          <a:xfrm>
            <a:off x="1032516" y="2522963"/>
            <a:ext cx="9876134" cy="40928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117">
            <a:extLst>
              <a:ext uri="{FF2B5EF4-FFF2-40B4-BE49-F238E27FC236}">
                <a16:creationId xmlns:a16="http://schemas.microsoft.com/office/drawing/2014/main" id="{1781FEF6-AE19-495B-A816-E887C73D6014}"/>
              </a:ext>
            </a:extLst>
          </p:cNvPr>
          <p:cNvGrpSpPr/>
          <p:nvPr/>
        </p:nvGrpSpPr>
        <p:grpSpPr>
          <a:xfrm>
            <a:off x="6147159" y="1885798"/>
            <a:ext cx="1510439" cy="1742119"/>
            <a:chOff x="4388251" y="1613082"/>
            <a:chExt cx="1510439" cy="1742119"/>
          </a:xfrm>
        </p:grpSpPr>
        <p:sp>
          <p:nvSpPr>
            <p:cNvPr id="6" name="Forme libre : forme 118">
              <a:extLst>
                <a:ext uri="{FF2B5EF4-FFF2-40B4-BE49-F238E27FC236}">
                  <a16:creationId xmlns:a16="http://schemas.microsoft.com/office/drawing/2014/main" id="{87444115-80BC-4155-BF7B-6ED1400C9A03}"/>
                </a:ext>
              </a:extLst>
            </p:cNvPr>
            <p:cNvSpPr/>
            <p:nvPr/>
          </p:nvSpPr>
          <p:spPr>
            <a:xfrm>
              <a:off x="4389966" y="1613082"/>
              <a:ext cx="1508724" cy="926106"/>
            </a:xfrm>
            <a:custGeom>
              <a:avLst/>
              <a:gdLst>
                <a:gd name="connsiteX0" fmla="*/ 0 w 1508724"/>
                <a:gd name="connsiteY0" fmla="*/ 0 h 926106"/>
                <a:gd name="connsiteX1" fmla="*/ 168000 w 1508724"/>
                <a:gd name="connsiteY1" fmla="*/ 8483 h 926106"/>
                <a:gd name="connsiteX2" fmla="*/ 1490817 w 1508724"/>
                <a:gd name="connsiteY2" fmla="*/ 834130 h 926106"/>
                <a:gd name="connsiteX3" fmla="*/ 1508724 w 1508724"/>
                <a:gd name="connsiteY3" fmla="*/ 865940 h 926106"/>
                <a:gd name="connsiteX4" fmla="*/ 1404514 w 1508724"/>
                <a:gd name="connsiteY4" fmla="*/ 926106 h 926106"/>
                <a:gd name="connsiteX5" fmla="*/ 1356680 w 1508724"/>
                <a:gd name="connsiteY5" fmla="*/ 847368 h 926106"/>
                <a:gd name="connsiteX6" fmla="*/ 155762 w 1508724"/>
                <a:gd name="connsiteY6" fmla="*/ 127570 h 926106"/>
                <a:gd name="connsiteX7" fmla="*/ 0 w 1508724"/>
                <a:gd name="connsiteY7" fmla="*/ 119705 h 926106"/>
                <a:gd name="connsiteX8" fmla="*/ 0 w 1508724"/>
                <a:gd name="connsiteY8" fmla="*/ 0 h 92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724" h="926106">
                  <a:moveTo>
                    <a:pt x="0" y="0"/>
                  </a:moveTo>
                  <a:lnTo>
                    <a:pt x="168000" y="8483"/>
                  </a:lnTo>
                  <a:cubicBezTo>
                    <a:pt x="726353" y="65187"/>
                    <a:pt x="1208058" y="381168"/>
                    <a:pt x="1490817" y="834130"/>
                  </a:cubicBezTo>
                  <a:lnTo>
                    <a:pt x="1508724" y="865940"/>
                  </a:lnTo>
                  <a:lnTo>
                    <a:pt x="1404514" y="926106"/>
                  </a:lnTo>
                  <a:lnTo>
                    <a:pt x="1356680" y="847368"/>
                  </a:lnTo>
                  <a:cubicBezTo>
                    <a:pt x="1089500" y="451890"/>
                    <a:pt x="655565" y="178328"/>
                    <a:pt x="155762" y="127570"/>
                  </a:cubicBezTo>
                  <a:lnTo>
                    <a:pt x="0" y="11970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119">
              <a:extLst>
                <a:ext uri="{FF2B5EF4-FFF2-40B4-BE49-F238E27FC236}">
                  <a16:creationId xmlns:a16="http://schemas.microsoft.com/office/drawing/2014/main" id="{30768880-DFB7-42BF-8512-35817CB71E3C}"/>
                </a:ext>
              </a:extLst>
            </p:cNvPr>
            <p:cNvSpPr/>
            <p:nvPr/>
          </p:nvSpPr>
          <p:spPr>
            <a:xfrm>
              <a:off x="4388251" y="1879714"/>
              <a:ext cx="1311678" cy="1475487"/>
            </a:xfrm>
            <a:custGeom>
              <a:avLst/>
              <a:gdLst>
                <a:gd name="connsiteX0" fmla="*/ 0 w 1508724"/>
                <a:gd name="connsiteY0" fmla="*/ 0 h 1737002"/>
                <a:gd name="connsiteX1" fmla="*/ 168000 w 1508724"/>
                <a:gd name="connsiteY1" fmla="*/ 8483 h 1737002"/>
                <a:gd name="connsiteX2" fmla="*/ 1490817 w 1508724"/>
                <a:gd name="connsiteY2" fmla="*/ 834130 h 1737002"/>
                <a:gd name="connsiteX3" fmla="*/ 1508724 w 1508724"/>
                <a:gd name="connsiteY3" fmla="*/ 865940 h 1737002"/>
                <a:gd name="connsiteX4" fmla="*/ 0 w 1508724"/>
                <a:gd name="connsiteY4" fmla="*/ 1737002 h 1737002"/>
                <a:gd name="connsiteX5" fmla="*/ 0 w 1508724"/>
                <a:gd name="connsiteY5" fmla="*/ 0 h 173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8724" h="1737002">
                  <a:moveTo>
                    <a:pt x="0" y="0"/>
                  </a:moveTo>
                  <a:lnTo>
                    <a:pt x="168000" y="8483"/>
                  </a:lnTo>
                  <a:cubicBezTo>
                    <a:pt x="726353" y="65187"/>
                    <a:pt x="1208058" y="381168"/>
                    <a:pt x="1490817" y="834130"/>
                  </a:cubicBezTo>
                  <a:lnTo>
                    <a:pt x="1508724" y="865940"/>
                  </a:lnTo>
                  <a:lnTo>
                    <a:pt x="0" y="173700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120">
            <a:extLst>
              <a:ext uri="{FF2B5EF4-FFF2-40B4-BE49-F238E27FC236}">
                <a16:creationId xmlns:a16="http://schemas.microsoft.com/office/drawing/2014/main" id="{50C83B32-352B-4B27-B209-A790731B1BB9}"/>
              </a:ext>
            </a:extLst>
          </p:cNvPr>
          <p:cNvGrpSpPr/>
          <p:nvPr/>
        </p:nvGrpSpPr>
        <p:grpSpPr>
          <a:xfrm>
            <a:off x="6174625" y="2863321"/>
            <a:ext cx="1748801" cy="1747344"/>
            <a:chOff x="4399675" y="2510395"/>
            <a:chExt cx="1748801" cy="1747344"/>
          </a:xfrm>
        </p:grpSpPr>
        <p:sp>
          <p:nvSpPr>
            <p:cNvPr id="9" name="Forme libre : forme 121">
              <a:extLst>
                <a:ext uri="{FF2B5EF4-FFF2-40B4-BE49-F238E27FC236}">
                  <a16:creationId xmlns:a16="http://schemas.microsoft.com/office/drawing/2014/main" id="{48958B31-EBFB-484B-9A97-8E06223EDF62}"/>
                </a:ext>
              </a:extLst>
            </p:cNvPr>
            <p:cNvSpPr/>
            <p:nvPr/>
          </p:nvSpPr>
          <p:spPr>
            <a:xfrm>
              <a:off x="5813177" y="2510395"/>
              <a:ext cx="335299" cy="1747344"/>
            </a:xfrm>
            <a:custGeom>
              <a:avLst/>
              <a:gdLst>
                <a:gd name="connsiteX0" fmla="*/ 103174 w 335299"/>
                <a:gd name="connsiteY0" fmla="*/ 0 h 1747344"/>
                <a:gd name="connsiteX1" fmla="*/ 146345 w 335299"/>
                <a:gd name="connsiteY1" fmla="*/ 76693 h 1747344"/>
                <a:gd name="connsiteX2" fmla="*/ 335299 w 335299"/>
                <a:gd name="connsiteY2" fmla="*/ 873673 h 1747344"/>
                <a:gd name="connsiteX3" fmla="*/ 146345 w 335299"/>
                <a:gd name="connsiteY3" fmla="*/ 1670653 h 1747344"/>
                <a:gd name="connsiteX4" fmla="*/ 103175 w 335299"/>
                <a:gd name="connsiteY4" fmla="*/ 1747344 h 1747344"/>
                <a:gd name="connsiteX5" fmla="*/ 2 w 335299"/>
                <a:gd name="connsiteY5" fmla="*/ 1687777 h 1747344"/>
                <a:gd name="connsiteX6" fmla="*/ 16215 w 335299"/>
                <a:gd name="connsiteY6" fmla="*/ 1661090 h 1747344"/>
                <a:gd name="connsiteX7" fmla="*/ 215596 w 335299"/>
                <a:gd name="connsiteY7" fmla="*/ 873674 h 1747344"/>
                <a:gd name="connsiteX8" fmla="*/ 16215 w 335299"/>
                <a:gd name="connsiteY8" fmla="*/ 86258 h 1747344"/>
                <a:gd name="connsiteX9" fmla="*/ 0 w 335299"/>
                <a:gd name="connsiteY9" fmla="*/ 59568 h 1747344"/>
                <a:gd name="connsiteX10" fmla="*/ 103174 w 335299"/>
                <a:gd name="connsiteY10" fmla="*/ 0 h 174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299" h="1747344">
                  <a:moveTo>
                    <a:pt x="103174" y="0"/>
                  </a:moveTo>
                  <a:lnTo>
                    <a:pt x="146345" y="76693"/>
                  </a:lnTo>
                  <a:cubicBezTo>
                    <a:pt x="267219" y="316261"/>
                    <a:pt x="335299" y="587017"/>
                    <a:pt x="335299" y="873673"/>
                  </a:cubicBezTo>
                  <a:cubicBezTo>
                    <a:pt x="335299" y="1160330"/>
                    <a:pt x="267219" y="1431086"/>
                    <a:pt x="146345" y="1670653"/>
                  </a:cubicBezTo>
                  <a:lnTo>
                    <a:pt x="103175" y="1747344"/>
                  </a:lnTo>
                  <a:lnTo>
                    <a:pt x="2" y="1687777"/>
                  </a:lnTo>
                  <a:lnTo>
                    <a:pt x="16215" y="1661090"/>
                  </a:lnTo>
                  <a:cubicBezTo>
                    <a:pt x="143370" y="1427020"/>
                    <a:pt x="215596" y="1158782"/>
                    <a:pt x="215596" y="873674"/>
                  </a:cubicBezTo>
                  <a:cubicBezTo>
                    <a:pt x="215596" y="588566"/>
                    <a:pt x="143370" y="320328"/>
                    <a:pt x="16215" y="86258"/>
                  </a:cubicBezTo>
                  <a:lnTo>
                    <a:pt x="0" y="59568"/>
                  </a:lnTo>
                  <a:lnTo>
                    <a:pt x="1031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122">
              <a:extLst>
                <a:ext uri="{FF2B5EF4-FFF2-40B4-BE49-F238E27FC236}">
                  <a16:creationId xmlns:a16="http://schemas.microsoft.com/office/drawing/2014/main" id="{2CA841C8-F4AC-415E-9E41-EB8D6D36B3A2}"/>
                </a:ext>
              </a:extLst>
            </p:cNvPr>
            <p:cNvSpPr/>
            <p:nvPr/>
          </p:nvSpPr>
          <p:spPr>
            <a:xfrm>
              <a:off x="4399675" y="2641932"/>
              <a:ext cx="1517416" cy="1484272"/>
            </a:xfrm>
            <a:custGeom>
              <a:avLst/>
              <a:gdLst>
                <a:gd name="connsiteX0" fmla="*/ 1513244 w 1745369"/>
                <a:gd name="connsiteY0" fmla="*/ 0 h 1747344"/>
                <a:gd name="connsiteX1" fmla="*/ 1556415 w 1745369"/>
                <a:gd name="connsiteY1" fmla="*/ 76693 h 1747344"/>
                <a:gd name="connsiteX2" fmla="*/ 1745369 w 1745369"/>
                <a:gd name="connsiteY2" fmla="*/ 873673 h 1747344"/>
                <a:gd name="connsiteX3" fmla="*/ 1556415 w 1745369"/>
                <a:gd name="connsiteY3" fmla="*/ 1670653 h 1747344"/>
                <a:gd name="connsiteX4" fmla="*/ 1513245 w 1745369"/>
                <a:gd name="connsiteY4" fmla="*/ 1747344 h 1747344"/>
                <a:gd name="connsiteX5" fmla="*/ 0 w 1745369"/>
                <a:gd name="connsiteY5" fmla="*/ 873672 h 1747344"/>
                <a:gd name="connsiteX6" fmla="*/ 1513244 w 1745369"/>
                <a:gd name="connsiteY6" fmla="*/ 0 h 174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5369" h="1747344">
                  <a:moveTo>
                    <a:pt x="1513244" y="0"/>
                  </a:moveTo>
                  <a:lnTo>
                    <a:pt x="1556415" y="76693"/>
                  </a:lnTo>
                  <a:cubicBezTo>
                    <a:pt x="1677289" y="316261"/>
                    <a:pt x="1745369" y="587017"/>
                    <a:pt x="1745369" y="873673"/>
                  </a:cubicBezTo>
                  <a:cubicBezTo>
                    <a:pt x="1745369" y="1160330"/>
                    <a:pt x="1677289" y="1431086"/>
                    <a:pt x="1556415" y="1670653"/>
                  </a:cubicBezTo>
                  <a:lnTo>
                    <a:pt x="1513245" y="1747344"/>
                  </a:lnTo>
                  <a:lnTo>
                    <a:pt x="0" y="873672"/>
                  </a:lnTo>
                  <a:lnTo>
                    <a:pt x="151324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23">
            <a:extLst>
              <a:ext uri="{FF2B5EF4-FFF2-40B4-BE49-F238E27FC236}">
                <a16:creationId xmlns:a16="http://schemas.microsoft.com/office/drawing/2014/main" id="{01B451A5-B403-4318-9046-AD35EF3001BC}"/>
              </a:ext>
            </a:extLst>
          </p:cNvPr>
          <p:cNvGrpSpPr/>
          <p:nvPr/>
        </p:nvGrpSpPr>
        <p:grpSpPr>
          <a:xfrm>
            <a:off x="6147159" y="3846070"/>
            <a:ext cx="1510439" cy="1742122"/>
            <a:chOff x="4388251" y="3412934"/>
            <a:chExt cx="1510439" cy="1742122"/>
          </a:xfrm>
        </p:grpSpPr>
        <p:sp>
          <p:nvSpPr>
            <p:cNvPr id="12" name="Forme libre : forme 124">
              <a:extLst>
                <a:ext uri="{FF2B5EF4-FFF2-40B4-BE49-F238E27FC236}">
                  <a16:creationId xmlns:a16="http://schemas.microsoft.com/office/drawing/2014/main" id="{48F4099D-0D49-4CF0-9E5D-C854F91975E4}"/>
                </a:ext>
              </a:extLst>
            </p:cNvPr>
            <p:cNvSpPr/>
            <p:nvPr/>
          </p:nvSpPr>
          <p:spPr>
            <a:xfrm>
              <a:off x="4389966" y="4228949"/>
              <a:ext cx="1508724" cy="926107"/>
            </a:xfrm>
            <a:custGeom>
              <a:avLst/>
              <a:gdLst>
                <a:gd name="connsiteX0" fmla="*/ 1404516 w 1508724"/>
                <a:gd name="connsiteY0" fmla="*/ 0 h 926107"/>
                <a:gd name="connsiteX1" fmla="*/ 1508724 w 1508724"/>
                <a:gd name="connsiteY1" fmla="*/ 60164 h 926107"/>
                <a:gd name="connsiteX2" fmla="*/ 1490817 w 1508724"/>
                <a:gd name="connsiteY2" fmla="*/ 91976 h 926107"/>
                <a:gd name="connsiteX3" fmla="*/ 168000 w 1508724"/>
                <a:gd name="connsiteY3" fmla="*/ 917623 h 926107"/>
                <a:gd name="connsiteX4" fmla="*/ 0 w 1508724"/>
                <a:gd name="connsiteY4" fmla="*/ 926107 h 926107"/>
                <a:gd name="connsiteX5" fmla="*/ 0 w 1508724"/>
                <a:gd name="connsiteY5" fmla="*/ 806404 h 926107"/>
                <a:gd name="connsiteX6" fmla="*/ 155762 w 1508724"/>
                <a:gd name="connsiteY6" fmla="*/ 798538 h 926107"/>
                <a:gd name="connsiteX7" fmla="*/ 1356680 w 1508724"/>
                <a:gd name="connsiteY7" fmla="*/ 78740 h 926107"/>
                <a:gd name="connsiteX8" fmla="*/ 1404516 w 1508724"/>
                <a:gd name="connsiteY8" fmla="*/ 0 h 92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724" h="926107">
                  <a:moveTo>
                    <a:pt x="1404516" y="0"/>
                  </a:moveTo>
                  <a:lnTo>
                    <a:pt x="1508724" y="60164"/>
                  </a:lnTo>
                  <a:lnTo>
                    <a:pt x="1490817" y="91976"/>
                  </a:lnTo>
                  <a:cubicBezTo>
                    <a:pt x="1208058" y="544939"/>
                    <a:pt x="726353" y="860919"/>
                    <a:pt x="168000" y="917623"/>
                  </a:cubicBezTo>
                  <a:lnTo>
                    <a:pt x="0" y="926107"/>
                  </a:lnTo>
                  <a:lnTo>
                    <a:pt x="0" y="806404"/>
                  </a:lnTo>
                  <a:lnTo>
                    <a:pt x="155762" y="798538"/>
                  </a:lnTo>
                  <a:cubicBezTo>
                    <a:pt x="655565" y="747781"/>
                    <a:pt x="1089500" y="474219"/>
                    <a:pt x="1356680" y="78740"/>
                  </a:cubicBezTo>
                  <a:lnTo>
                    <a:pt x="140451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 : forme 125">
              <a:extLst>
                <a:ext uri="{FF2B5EF4-FFF2-40B4-BE49-F238E27FC236}">
                  <a16:creationId xmlns:a16="http://schemas.microsoft.com/office/drawing/2014/main" id="{328E6FBA-C76B-4CAE-B3EF-7292AE97869B}"/>
                </a:ext>
              </a:extLst>
            </p:cNvPr>
            <p:cNvSpPr/>
            <p:nvPr/>
          </p:nvSpPr>
          <p:spPr>
            <a:xfrm>
              <a:off x="4388251" y="3412934"/>
              <a:ext cx="1311678" cy="1475490"/>
            </a:xfrm>
            <a:custGeom>
              <a:avLst/>
              <a:gdLst>
                <a:gd name="connsiteX0" fmla="*/ 0 w 1508724"/>
                <a:gd name="connsiteY0" fmla="*/ 0 h 1737005"/>
                <a:gd name="connsiteX1" fmla="*/ 1508724 w 1508724"/>
                <a:gd name="connsiteY1" fmla="*/ 871062 h 1737005"/>
                <a:gd name="connsiteX2" fmla="*/ 1490817 w 1508724"/>
                <a:gd name="connsiteY2" fmla="*/ 902874 h 1737005"/>
                <a:gd name="connsiteX3" fmla="*/ 168000 w 1508724"/>
                <a:gd name="connsiteY3" fmla="*/ 1728521 h 1737005"/>
                <a:gd name="connsiteX4" fmla="*/ 0 w 1508724"/>
                <a:gd name="connsiteY4" fmla="*/ 1737005 h 1737005"/>
                <a:gd name="connsiteX5" fmla="*/ 0 w 1508724"/>
                <a:gd name="connsiteY5" fmla="*/ 0 h 173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8724" h="1737005">
                  <a:moveTo>
                    <a:pt x="0" y="0"/>
                  </a:moveTo>
                  <a:lnTo>
                    <a:pt x="1508724" y="871062"/>
                  </a:lnTo>
                  <a:lnTo>
                    <a:pt x="1490817" y="902874"/>
                  </a:lnTo>
                  <a:cubicBezTo>
                    <a:pt x="1208058" y="1355837"/>
                    <a:pt x="726353" y="1671817"/>
                    <a:pt x="168000" y="1728521"/>
                  </a:cubicBezTo>
                  <a:lnTo>
                    <a:pt x="0" y="173700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26">
            <a:extLst>
              <a:ext uri="{FF2B5EF4-FFF2-40B4-BE49-F238E27FC236}">
                <a16:creationId xmlns:a16="http://schemas.microsoft.com/office/drawing/2014/main" id="{05892DA6-0BB2-4F6D-A945-EBB6C31B03F0}"/>
              </a:ext>
            </a:extLst>
          </p:cNvPr>
          <p:cNvGrpSpPr/>
          <p:nvPr/>
        </p:nvGrpSpPr>
        <p:grpSpPr>
          <a:xfrm>
            <a:off x="4544934" y="1886288"/>
            <a:ext cx="1506759" cy="1746397"/>
            <a:chOff x="2850194" y="1613572"/>
            <a:chExt cx="1506759" cy="1746397"/>
          </a:xfrm>
        </p:grpSpPr>
        <p:sp>
          <p:nvSpPr>
            <p:cNvPr id="15" name="Forme libre : forme 127">
              <a:extLst>
                <a:ext uri="{FF2B5EF4-FFF2-40B4-BE49-F238E27FC236}">
                  <a16:creationId xmlns:a16="http://schemas.microsoft.com/office/drawing/2014/main" id="{F326C3D7-575F-422D-9ABC-66056732A135}"/>
                </a:ext>
              </a:extLst>
            </p:cNvPr>
            <p:cNvSpPr/>
            <p:nvPr/>
          </p:nvSpPr>
          <p:spPr>
            <a:xfrm>
              <a:off x="2850194" y="1613572"/>
              <a:ext cx="1503773" cy="933926"/>
            </a:xfrm>
            <a:custGeom>
              <a:avLst/>
              <a:gdLst>
                <a:gd name="connsiteX0" fmla="*/ 1503773 w 1503773"/>
                <a:gd name="connsiteY0" fmla="*/ 0 h 933926"/>
                <a:gd name="connsiteX1" fmla="*/ 1503773 w 1503773"/>
                <a:gd name="connsiteY1" fmla="*/ 119705 h 933926"/>
                <a:gd name="connsiteX2" fmla="*/ 1357731 w 1503773"/>
                <a:gd name="connsiteY2" fmla="*/ 127080 h 933926"/>
                <a:gd name="connsiteX3" fmla="*/ 156813 w 1503773"/>
                <a:gd name="connsiteY3" fmla="*/ 846878 h 933926"/>
                <a:gd name="connsiteX4" fmla="*/ 103931 w 1503773"/>
                <a:gd name="connsiteY4" fmla="*/ 933926 h 933926"/>
                <a:gd name="connsiteX5" fmla="*/ 0 w 1503773"/>
                <a:gd name="connsiteY5" fmla="*/ 873921 h 933926"/>
                <a:gd name="connsiteX6" fmla="*/ 22674 w 1503773"/>
                <a:gd name="connsiteY6" fmla="*/ 833640 h 933926"/>
                <a:gd name="connsiteX7" fmla="*/ 1345491 w 1503773"/>
                <a:gd name="connsiteY7" fmla="*/ 7993 h 933926"/>
                <a:gd name="connsiteX8" fmla="*/ 1503773 w 1503773"/>
                <a:gd name="connsiteY8" fmla="*/ 0 h 9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73" h="933926">
                  <a:moveTo>
                    <a:pt x="1503773" y="0"/>
                  </a:moveTo>
                  <a:lnTo>
                    <a:pt x="1503773" y="119705"/>
                  </a:lnTo>
                  <a:lnTo>
                    <a:pt x="1357731" y="127080"/>
                  </a:lnTo>
                  <a:cubicBezTo>
                    <a:pt x="857928" y="177838"/>
                    <a:pt x="423993" y="451400"/>
                    <a:pt x="156813" y="846878"/>
                  </a:cubicBezTo>
                  <a:lnTo>
                    <a:pt x="103931" y="933926"/>
                  </a:lnTo>
                  <a:lnTo>
                    <a:pt x="0" y="873921"/>
                  </a:lnTo>
                  <a:lnTo>
                    <a:pt x="22674" y="833640"/>
                  </a:lnTo>
                  <a:cubicBezTo>
                    <a:pt x="305434" y="380678"/>
                    <a:pt x="787138" y="64697"/>
                    <a:pt x="1345491" y="7993"/>
                  </a:cubicBezTo>
                  <a:lnTo>
                    <a:pt x="15037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 : forme 128">
              <a:extLst>
                <a:ext uri="{FF2B5EF4-FFF2-40B4-BE49-F238E27FC236}">
                  <a16:creationId xmlns:a16="http://schemas.microsoft.com/office/drawing/2014/main" id="{D7A5306C-03A9-4D73-A2D7-73A4E3172B2B}"/>
                </a:ext>
              </a:extLst>
            </p:cNvPr>
            <p:cNvSpPr/>
            <p:nvPr/>
          </p:nvSpPr>
          <p:spPr>
            <a:xfrm>
              <a:off x="3049579" y="1880130"/>
              <a:ext cx="1307374" cy="1479839"/>
            </a:xfrm>
            <a:custGeom>
              <a:avLst/>
              <a:gdLst>
                <a:gd name="connsiteX0" fmla="*/ 1503773 w 1503773"/>
                <a:gd name="connsiteY0" fmla="*/ 0 h 1742125"/>
                <a:gd name="connsiteX1" fmla="*/ 1503773 w 1503773"/>
                <a:gd name="connsiteY1" fmla="*/ 1742125 h 1742125"/>
                <a:gd name="connsiteX2" fmla="*/ 0 w 1503773"/>
                <a:gd name="connsiteY2" fmla="*/ 873921 h 1742125"/>
                <a:gd name="connsiteX3" fmla="*/ 22674 w 1503773"/>
                <a:gd name="connsiteY3" fmla="*/ 833640 h 1742125"/>
                <a:gd name="connsiteX4" fmla="*/ 1345491 w 1503773"/>
                <a:gd name="connsiteY4" fmla="*/ 7993 h 1742125"/>
                <a:gd name="connsiteX5" fmla="*/ 1503773 w 1503773"/>
                <a:gd name="connsiteY5" fmla="*/ 0 h 17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773" h="1742125">
                  <a:moveTo>
                    <a:pt x="1503773" y="0"/>
                  </a:moveTo>
                  <a:lnTo>
                    <a:pt x="1503773" y="1742125"/>
                  </a:lnTo>
                  <a:lnTo>
                    <a:pt x="0" y="873921"/>
                  </a:lnTo>
                  <a:lnTo>
                    <a:pt x="22674" y="833640"/>
                  </a:lnTo>
                  <a:cubicBezTo>
                    <a:pt x="305434" y="380678"/>
                    <a:pt x="787138" y="64697"/>
                    <a:pt x="1345491" y="7993"/>
                  </a:cubicBezTo>
                  <a:lnTo>
                    <a:pt x="15037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29">
            <a:extLst>
              <a:ext uri="{FF2B5EF4-FFF2-40B4-BE49-F238E27FC236}">
                <a16:creationId xmlns:a16="http://schemas.microsoft.com/office/drawing/2014/main" id="{8F4B2B18-F821-425A-9400-A86DDD1F8668}"/>
              </a:ext>
            </a:extLst>
          </p:cNvPr>
          <p:cNvGrpSpPr/>
          <p:nvPr/>
        </p:nvGrpSpPr>
        <p:grpSpPr>
          <a:xfrm>
            <a:off x="4267832" y="2871791"/>
            <a:ext cx="1731902" cy="1730404"/>
            <a:chOff x="2605176" y="2518865"/>
            <a:chExt cx="1731902" cy="1730404"/>
          </a:xfrm>
        </p:grpSpPr>
        <p:sp>
          <p:nvSpPr>
            <p:cNvPr id="18" name="Forme libre : forme 130">
              <a:extLst>
                <a:ext uri="{FF2B5EF4-FFF2-40B4-BE49-F238E27FC236}">
                  <a16:creationId xmlns:a16="http://schemas.microsoft.com/office/drawing/2014/main" id="{E2983735-D75C-41EA-8B27-C44F69C5EB4B}"/>
                </a:ext>
              </a:extLst>
            </p:cNvPr>
            <p:cNvSpPr/>
            <p:nvPr/>
          </p:nvSpPr>
          <p:spPr>
            <a:xfrm>
              <a:off x="2605176" y="2518865"/>
              <a:ext cx="330253" cy="1730404"/>
            </a:xfrm>
            <a:custGeom>
              <a:avLst/>
              <a:gdLst>
                <a:gd name="connsiteX0" fmla="*/ 227357 w 330253"/>
                <a:gd name="connsiteY0" fmla="*/ 0 h 1730404"/>
                <a:gd name="connsiteX1" fmla="*/ 330253 w 330253"/>
                <a:gd name="connsiteY1" fmla="*/ 59407 h 1730404"/>
                <a:gd name="connsiteX2" fmla="*/ 319086 w 330253"/>
                <a:gd name="connsiteY2" fmla="*/ 77788 h 1730404"/>
                <a:gd name="connsiteX3" fmla="*/ 119705 w 330253"/>
                <a:gd name="connsiteY3" fmla="*/ 865204 h 1730404"/>
                <a:gd name="connsiteX4" fmla="*/ 319086 w 330253"/>
                <a:gd name="connsiteY4" fmla="*/ 1652620 h 1730404"/>
                <a:gd name="connsiteX5" fmla="*/ 330251 w 330253"/>
                <a:gd name="connsiteY5" fmla="*/ 1670998 h 1730404"/>
                <a:gd name="connsiteX6" fmla="*/ 227357 w 330253"/>
                <a:gd name="connsiteY6" fmla="*/ 1730404 h 1730404"/>
                <a:gd name="connsiteX7" fmla="*/ 188954 w 330253"/>
                <a:gd name="connsiteY7" fmla="*/ 1662182 h 1730404"/>
                <a:gd name="connsiteX8" fmla="*/ 0 w 330253"/>
                <a:gd name="connsiteY8" fmla="*/ 865202 h 1730404"/>
                <a:gd name="connsiteX9" fmla="*/ 188954 w 330253"/>
                <a:gd name="connsiteY9" fmla="*/ 68222 h 1730404"/>
                <a:gd name="connsiteX10" fmla="*/ 227357 w 330253"/>
                <a:gd name="connsiteY10" fmla="*/ 0 h 173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53" h="1730404">
                  <a:moveTo>
                    <a:pt x="227357" y="0"/>
                  </a:moveTo>
                  <a:lnTo>
                    <a:pt x="330253" y="59407"/>
                  </a:lnTo>
                  <a:lnTo>
                    <a:pt x="319086" y="77788"/>
                  </a:lnTo>
                  <a:cubicBezTo>
                    <a:pt x="191932" y="311858"/>
                    <a:pt x="119705" y="580096"/>
                    <a:pt x="119705" y="865204"/>
                  </a:cubicBezTo>
                  <a:cubicBezTo>
                    <a:pt x="119705" y="1150312"/>
                    <a:pt x="191932" y="1418550"/>
                    <a:pt x="319086" y="1652620"/>
                  </a:cubicBezTo>
                  <a:lnTo>
                    <a:pt x="330251" y="1670998"/>
                  </a:lnTo>
                  <a:lnTo>
                    <a:pt x="227357" y="1730404"/>
                  </a:lnTo>
                  <a:lnTo>
                    <a:pt x="188954" y="1662182"/>
                  </a:lnTo>
                  <a:cubicBezTo>
                    <a:pt x="68081" y="1422615"/>
                    <a:pt x="0" y="1151859"/>
                    <a:pt x="0" y="865202"/>
                  </a:cubicBezTo>
                  <a:cubicBezTo>
                    <a:pt x="0" y="578546"/>
                    <a:pt x="68081" y="307790"/>
                    <a:pt x="188954" y="68222"/>
                  </a:cubicBezTo>
                  <a:lnTo>
                    <a:pt x="227357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 : forme 131">
              <a:extLst>
                <a:ext uri="{FF2B5EF4-FFF2-40B4-BE49-F238E27FC236}">
                  <a16:creationId xmlns:a16="http://schemas.microsoft.com/office/drawing/2014/main" id="{350D9DEA-A8F8-4C09-AF55-0FB08EAB8EFE}"/>
                </a:ext>
              </a:extLst>
            </p:cNvPr>
            <p:cNvSpPr/>
            <p:nvPr/>
          </p:nvSpPr>
          <p:spPr>
            <a:xfrm>
              <a:off x="2836561" y="2649127"/>
              <a:ext cx="1500517" cy="1469882"/>
            </a:xfrm>
            <a:custGeom>
              <a:avLst/>
              <a:gdLst>
                <a:gd name="connsiteX0" fmla="*/ 227357 w 1725931"/>
                <a:gd name="connsiteY0" fmla="*/ 0 h 1730404"/>
                <a:gd name="connsiteX1" fmla="*/ 1725931 w 1725931"/>
                <a:gd name="connsiteY1" fmla="*/ 865202 h 1730404"/>
                <a:gd name="connsiteX2" fmla="*/ 227357 w 1725931"/>
                <a:gd name="connsiteY2" fmla="*/ 1730404 h 1730404"/>
                <a:gd name="connsiteX3" fmla="*/ 188954 w 1725931"/>
                <a:gd name="connsiteY3" fmla="*/ 1662182 h 1730404"/>
                <a:gd name="connsiteX4" fmla="*/ 0 w 1725931"/>
                <a:gd name="connsiteY4" fmla="*/ 865202 h 1730404"/>
                <a:gd name="connsiteX5" fmla="*/ 188954 w 1725931"/>
                <a:gd name="connsiteY5" fmla="*/ 68222 h 1730404"/>
                <a:gd name="connsiteX6" fmla="*/ 227357 w 1725931"/>
                <a:gd name="connsiteY6" fmla="*/ 0 h 173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931" h="1730404">
                  <a:moveTo>
                    <a:pt x="227357" y="0"/>
                  </a:moveTo>
                  <a:lnTo>
                    <a:pt x="1725931" y="865202"/>
                  </a:lnTo>
                  <a:lnTo>
                    <a:pt x="227357" y="1730404"/>
                  </a:lnTo>
                  <a:lnTo>
                    <a:pt x="188954" y="1662182"/>
                  </a:lnTo>
                  <a:cubicBezTo>
                    <a:pt x="68081" y="1422615"/>
                    <a:pt x="0" y="1151859"/>
                    <a:pt x="0" y="865202"/>
                  </a:cubicBezTo>
                  <a:cubicBezTo>
                    <a:pt x="0" y="578546"/>
                    <a:pt x="68081" y="307790"/>
                    <a:pt x="188954" y="68222"/>
                  </a:cubicBezTo>
                  <a:lnTo>
                    <a:pt x="227357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32">
            <a:extLst>
              <a:ext uri="{FF2B5EF4-FFF2-40B4-BE49-F238E27FC236}">
                <a16:creationId xmlns:a16="http://schemas.microsoft.com/office/drawing/2014/main" id="{D612CAF4-0209-4C1A-90C2-D71CADBA8B52}"/>
              </a:ext>
            </a:extLst>
          </p:cNvPr>
          <p:cNvGrpSpPr/>
          <p:nvPr/>
        </p:nvGrpSpPr>
        <p:grpSpPr>
          <a:xfrm>
            <a:off x="4544932" y="3841304"/>
            <a:ext cx="1506761" cy="1746397"/>
            <a:chOff x="2850192" y="3408168"/>
            <a:chExt cx="1506761" cy="1746397"/>
          </a:xfrm>
        </p:grpSpPr>
        <p:sp>
          <p:nvSpPr>
            <p:cNvPr id="21" name="Forme libre : forme 133">
              <a:extLst>
                <a:ext uri="{FF2B5EF4-FFF2-40B4-BE49-F238E27FC236}">
                  <a16:creationId xmlns:a16="http://schemas.microsoft.com/office/drawing/2014/main" id="{E1C88DF7-8870-4E21-9748-74357F3DA778}"/>
                </a:ext>
              </a:extLst>
            </p:cNvPr>
            <p:cNvSpPr/>
            <p:nvPr/>
          </p:nvSpPr>
          <p:spPr>
            <a:xfrm>
              <a:off x="2850192" y="4220640"/>
              <a:ext cx="1503774" cy="933925"/>
            </a:xfrm>
            <a:custGeom>
              <a:avLst/>
              <a:gdLst>
                <a:gd name="connsiteX0" fmla="*/ 103930 w 1503774"/>
                <a:gd name="connsiteY0" fmla="*/ 0 h 933925"/>
                <a:gd name="connsiteX1" fmla="*/ 156814 w 1503774"/>
                <a:gd name="connsiteY1" fmla="*/ 87049 h 933925"/>
                <a:gd name="connsiteX2" fmla="*/ 1357732 w 1503774"/>
                <a:gd name="connsiteY2" fmla="*/ 806847 h 933925"/>
                <a:gd name="connsiteX3" fmla="*/ 1503774 w 1503774"/>
                <a:gd name="connsiteY3" fmla="*/ 814222 h 933925"/>
                <a:gd name="connsiteX4" fmla="*/ 1503774 w 1503774"/>
                <a:gd name="connsiteY4" fmla="*/ 933925 h 933925"/>
                <a:gd name="connsiteX5" fmla="*/ 1345492 w 1503774"/>
                <a:gd name="connsiteY5" fmla="*/ 925932 h 933925"/>
                <a:gd name="connsiteX6" fmla="*/ 22675 w 1503774"/>
                <a:gd name="connsiteY6" fmla="*/ 100285 h 933925"/>
                <a:gd name="connsiteX7" fmla="*/ 0 w 1503774"/>
                <a:gd name="connsiteY7" fmla="*/ 60004 h 933925"/>
                <a:gd name="connsiteX8" fmla="*/ 103930 w 1503774"/>
                <a:gd name="connsiteY8" fmla="*/ 0 h 9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74" h="933925">
                  <a:moveTo>
                    <a:pt x="103930" y="0"/>
                  </a:moveTo>
                  <a:lnTo>
                    <a:pt x="156814" y="87049"/>
                  </a:lnTo>
                  <a:cubicBezTo>
                    <a:pt x="423994" y="482528"/>
                    <a:pt x="857929" y="756090"/>
                    <a:pt x="1357732" y="806847"/>
                  </a:cubicBezTo>
                  <a:lnTo>
                    <a:pt x="1503774" y="814222"/>
                  </a:lnTo>
                  <a:lnTo>
                    <a:pt x="1503774" y="933925"/>
                  </a:lnTo>
                  <a:lnTo>
                    <a:pt x="1345492" y="925932"/>
                  </a:lnTo>
                  <a:cubicBezTo>
                    <a:pt x="787139" y="869228"/>
                    <a:pt x="305435" y="553248"/>
                    <a:pt x="22675" y="100285"/>
                  </a:cubicBezTo>
                  <a:lnTo>
                    <a:pt x="0" y="60004"/>
                  </a:lnTo>
                  <a:lnTo>
                    <a:pt x="10393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134">
              <a:extLst>
                <a:ext uri="{FF2B5EF4-FFF2-40B4-BE49-F238E27FC236}">
                  <a16:creationId xmlns:a16="http://schemas.microsoft.com/office/drawing/2014/main" id="{86127800-9ADF-4642-AE3E-5C4E4EBC5836}"/>
                </a:ext>
              </a:extLst>
            </p:cNvPr>
            <p:cNvSpPr/>
            <p:nvPr/>
          </p:nvSpPr>
          <p:spPr>
            <a:xfrm>
              <a:off x="3049578" y="3408168"/>
              <a:ext cx="1307375" cy="1479839"/>
            </a:xfrm>
            <a:custGeom>
              <a:avLst/>
              <a:gdLst>
                <a:gd name="connsiteX0" fmla="*/ 1503774 w 1503774"/>
                <a:gd name="connsiteY0" fmla="*/ 0 h 1742125"/>
                <a:gd name="connsiteX1" fmla="*/ 1503774 w 1503774"/>
                <a:gd name="connsiteY1" fmla="*/ 1742125 h 1742125"/>
                <a:gd name="connsiteX2" fmla="*/ 1345492 w 1503774"/>
                <a:gd name="connsiteY2" fmla="*/ 1734132 h 1742125"/>
                <a:gd name="connsiteX3" fmla="*/ 22675 w 1503774"/>
                <a:gd name="connsiteY3" fmla="*/ 908485 h 1742125"/>
                <a:gd name="connsiteX4" fmla="*/ 0 w 1503774"/>
                <a:gd name="connsiteY4" fmla="*/ 868204 h 1742125"/>
                <a:gd name="connsiteX5" fmla="*/ 1503774 w 1503774"/>
                <a:gd name="connsiteY5" fmla="*/ 0 h 17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774" h="1742125">
                  <a:moveTo>
                    <a:pt x="1503774" y="0"/>
                  </a:moveTo>
                  <a:lnTo>
                    <a:pt x="1503774" y="1742125"/>
                  </a:lnTo>
                  <a:lnTo>
                    <a:pt x="1345492" y="1734132"/>
                  </a:lnTo>
                  <a:cubicBezTo>
                    <a:pt x="787139" y="1677428"/>
                    <a:pt x="305435" y="1361448"/>
                    <a:pt x="22675" y="908485"/>
                  </a:cubicBezTo>
                  <a:lnTo>
                    <a:pt x="0" y="868204"/>
                  </a:lnTo>
                  <a:lnTo>
                    <a:pt x="15037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104">
            <a:extLst>
              <a:ext uri="{FF2B5EF4-FFF2-40B4-BE49-F238E27FC236}">
                <a16:creationId xmlns:a16="http://schemas.microsoft.com/office/drawing/2014/main" id="{A1DE899B-FB01-4259-B829-1A38E9F9CD35}"/>
              </a:ext>
            </a:extLst>
          </p:cNvPr>
          <p:cNvGrpSpPr/>
          <p:nvPr/>
        </p:nvGrpSpPr>
        <p:grpSpPr>
          <a:xfrm>
            <a:off x="6144173" y="1865848"/>
            <a:ext cx="1510439" cy="1742119"/>
            <a:chOff x="4388251" y="1613082"/>
            <a:chExt cx="1510439" cy="1742119"/>
          </a:xfrm>
          <a:solidFill>
            <a:schemeClr val="accent2"/>
          </a:solidFill>
        </p:grpSpPr>
        <p:sp>
          <p:nvSpPr>
            <p:cNvPr id="24" name="Forme libre : forme 93">
              <a:extLst>
                <a:ext uri="{FF2B5EF4-FFF2-40B4-BE49-F238E27FC236}">
                  <a16:creationId xmlns:a16="http://schemas.microsoft.com/office/drawing/2014/main" id="{1373ECD2-B990-4BEE-9188-577F694B2552}"/>
                </a:ext>
              </a:extLst>
            </p:cNvPr>
            <p:cNvSpPr/>
            <p:nvPr/>
          </p:nvSpPr>
          <p:spPr>
            <a:xfrm>
              <a:off x="4389966" y="1613082"/>
              <a:ext cx="1508724" cy="926106"/>
            </a:xfrm>
            <a:custGeom>
              <a:avLst/>
              <a:gdLst>
                <a:gd name="connsiteX0" fmla="*/ 0 w 1508724"/>
                <a:gd name="connsiteY0" fmla="*/ 0 h 926106"/>
                <a:gd name="connsiteX1" fmla="*/ 168000 w 1508724"/>
                <a:gd name="connsiteY1" fmla="*/ 8483 h 926106"/>
                <a:gd name="connsiteX2" fmla="*/ 1490817 w 1508724"/>
                <a:gd name="connsiteY2" fmla="*/ 834130 h 926106"/>
                <a:gd name="connsiteX3" fmla="*/ 1508724 w 1508724"/>
                <a:gd name="connsiteY3" fmla="*/ 865940 h 926106"/>
                <a:gd name="connsiteX4" fmla="*/ 1404514 w 1508724"/>
                <a:gd name="connsiteY4" fmla="*/ 926106 h 926106"/>
                <a:gd name="connsiteX5" fmla="*/ 1356680 w 1508724"/>
                <a:gd name="connsiteY5" fmla="*/ 847368 h 926106"/>
                <a:gd name="connsiteX6" fmla="*/ 155762 w 1508724"/>
                <a:gd name="connsiteY6" fmla="*/ 127570 h 926106"/>
                <a:gd name="connsiteX7" fmla="*/ 0 w 1508724"/>
                <a:gd name="connsiteY7" fmla="*/ 119705 h 926106"/>
                <a:gd name="connsiteX8" fmla="*/ 0 w 1508724"/>
                <a:gd name="connsiteY8" fmla="*/ 0 h 92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724" h="926106">
                  <a:moveTo>
                    <a:pt x="0" y="0"/>
                  </a:moveTo>
                  <a:lnTo>
                    <a:pt x="168000" y="8483"/>
                  </a:lnTo>
                  <a:cubicBezTo>
                    <a:pt x="726353" y="65187"/>
                    <a:pt x="1208058" y="381168"/>
                    <a:pt x="1490817" y="834130"/>
                  </a:cubicBezTo>
                  <a:lnTo>
                    <a:pt x="1508724" y="865940"/>
                  </a:lnTo>
                  <a:lnTo>
                    <a:pt x="1404514" y="926106"/>
                  </a:lnTo>
                  <a:lnTo>
                    <a:pt x="1356680" y="847368"/>
                  </a:lnTo>
                  <a:cubicBezTo>
                    <a:pt x="1089500" y="451890"/>
                    <a:pt x="655565" y="178328"/>
                    <a:pt x="155762" y="127570"/>
                  </a:cubicBezTo>
                  <a:lnTo>
                    <a:pt x="0" y="1197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orme libre : forme 81">
              <a:extLst>
                <a:ext uri="{FF2B5EF4-FFF2-40B4-BE49-F238E27FC236}">
                  <a16:creationId xmlns:a16="http://schemas.microsoft.com/office/drawing/2014/main" id="{D0E8CF9B-A26D-4598-A29F-2E4C4353E63A}"/>
                </a:ext>
              </a:extLst>
            </p:cNvPr>
            <p:cNvSpPr/>
            <p:nvPr/>
          </p:nvSpPr>
          <p:spPr>
            <a:xfrm>
              <a:off x="4388251" y="1879714"/>
              <a:ext cx="1311678" cy="1475487"/>
            </a:xfrm>
            <a:custGeom>
              <a:avLst/>
              <a:gdLst>
                <a:gd name="connsiteX0" fmla="*/ 0 w 1508724"/>
                <a:gd name="connsiteY0" fmla="*/ 0 h 1737002"/>
                <a:gd name="connsiteX1" fmla="*/ 168000 w 1508724"/>
                <a:gd name="connsiteY1" fmla="*/ 8483 h 1737002"/>
                <a:gd name="connsiteX2" fmla="*/ 1490817 w 1508724"/>
                <a:gd name="connsiteY2" fmla="*/ 834130 h 1737002"/>
                <a:gd name="connsiteX3" fmla="*/ 1508724 w 1508724"/>
                <a:gd name="connsiteY3" fmla="*/ 865940 h 1737002"/>
                <a:gd name="connsiteX4" fmla="*/ 0 w 1508724"/>
                <a:gd name="connsiteY4" fmla="*/ 1737002 h 1737002"/>
                <a:gd name="connsiteX5" fmla="*/ 0 w 1508724"/>
                <a:gd name="connsiteY5" fmla="*/ 0 h 173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8724" h="1737002">
                  <a:moveTo>
                    <a:pt x="0" y="0"/>
                  </a:moveTo>
                  <a:lnTo>
                    <a:pt x="168000" y="8483"/>
                  </a:lnTo>
                  <a:cubicBezTo>
                    <a:pt x="726353" y="65187"/>
                    <a:pt x="1208058" y="381168"/>
                    <a:pt x="1490817" y="834130"/>
                  </a:cubicBezTo>
                  <a:lnTo>
                    <a:pt x="1508724" y="865940"/>
                  </a:lnTo>
                  <a:lnTo>
                    <a:pt x="0" y="17370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103">
            <a:extLst>
              <a:ext uri="{FF2B5EF4-FFF2-40B4-BE49-F238E27FC236}">
                <a16:creationId xmlns:a16="http://schemas.microsoft.com/office/drawing/2014/main" id="{F9CC8AF1-9BE9-48AD-8039-6C725E590D27}"/>
              </a:ext>
            </a:extLst>
          </p:cNvPr>
          <p:cNvGrpSpPr/>
          <p:nvPr/>
        </p:nvGrpSpPr>
        <p:grpSpPr>
          <a:xfrm>
            <a:off x="6166975" y="2863321"/>
            <a:ext cx="1748801" cy="1747344"/>
            <a:chOff x="4399675" y="2510395"/>
            <a:chExt cx="1748801" cy="1747344"/>
          </a:xfrm>
          <a:solidFill>
            <a:srgbClr val="002060"/>
          </a:solidFill>
        </p:grpSpPr>
        <p:sp>
          <p:nvSpPr>
            <p:cNvPr id="27" name="Forme libre : forme 90">
              <a:extLst>
                <a:ext uri="{FF2B5EF4-FFF2-40B4-BE49-F238E27FC236}">
                  <a16:creationId xmlns:a16="http://schemas.microsoft.com/office/drawing/2014/main" id="{55743B85-419E-44B1-9A34-59CD1D93297B}"/>
                </a:ext>
              </a:extLst>
            </p:cNvPr>
            <p:cNvSpPr/>
            <p:nvPr/>
          </p:nvSpPr>
          <p:spPr>
            <a:xfrm>
              <a:off x="5813177" y="2510395"/>
              <a:ext cx="335299" cy="1747344"/>
            </a:xfrm>
            <a:custGeom>
              <a:avLst/>
              <a:gdLst>
                <a:gd name="connsiteX0" fmla="*/ 103174 w 335299"/>
                <a:gd name="connsiteY0" fmla="*/ 0 h 1747344"/>
                <a:gd name="connsiteX1" fmla="*/ 146345 w 335299"/>
                <a:gd name="connsiteY1" fmla="*/ 76693 h 1747344"/>
                <a:gd name="connsiteX2" fmla="*/ 335299 w 335299"/>
                <a:gd name="connsiteY2" fmla="*/ 873673 h 1747344"/>
                <a:gd name="connsiteX3" fmla="*/ 146345 w 335299"/>
                <a:gd name="connsiteY3" fmla="*/ 1670653 h 1747344"/>
                <a:gd name="connsiteX4" fmla="*/ 103175 w 335299"/>
                <a:gd name="connsiteY4" fmla="*/ 1747344 h 1747344"/>
                <a:gd name="connsiteX5" fmla="*/ 2 w 335299"/>
                <a:gd name="connsiteY5" fmla="*/ 1687777 h 1747344"/>
                <a:gd name="connsiteX6" fmla="*/ 16215 w 335299"/>
                <a:gd name="connsiteY6" fmla="*/ 1661090 h 1747344"/>
                <a:gd name="connsiteX7" fmla="*/ 215596 w 335299"/>
                <a:gd name="connsiteY7" fmla="*/ 873674 h 1747344"/>
                <a:gd name="connsiteX8" fmla="*/ 16215 w 335299"/>
                <a:gd name="connsiteY8" fmla="*/ 86258 h 1747344"/>
                <a:gd name="connsiteX9" fmla="*/ 0 w 335299"/>
                <a:gd name="connsiteY9" fmla="*/ 59568 h 1747344"/>
                <a:gd name="connsiteX10" fmla="*/ 103174 w 335299"/>
                <a:gd name="connsiteY10" fmla="*/ 0 h 174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299" h="1747344">
                  <a:moveTo>
                    <a:pt x="103174" y="0"/>
                  </a:moveTo>
                  <a:lnTo>
                    <a:pt x="146345" y="76693"/>
                  </a:lnTo>
                  <a:cubicBezTo>
                    <a:pt x="267219" y="316261"/>
                    <a:pt x="335299" y="587017"/>
                    <a:pt x="335299" y="873673"/>
                  </a:cubicBezTo>
                  <a:cubicBezTo>
                    <a:pt x="335299" y="1160330"/>
                    <a:pt x="267219" y="1431086"/>
                    <a:pt x="146345" y="1670653"/>
                  </a:cubicBezTo>
                  <a:lnTo>
                    <a:pt x="103175" y="1747344"/>
                  </a:lnTo>
                  <a:lnTo>
                    <a:pt x="2" y="1687777"/>
                  </a:lnTo>
                  <a:lnTo>
                    <a:pt x="16215" y="1661090"/>
                  </a:lnTo>
                  <a:cubicBezTo>
                    <a:pt x="143370" y="1427020"/>
                    <a:pt x="215596" y="1158782"/>
                    <a:pt x="215596" y="873674"/>
                  </a:cubicBezTo>
                  <a:cubicBezTo>
                    <a:pt x="215596" y="588566"/>
                    <a:pt x="143370" y="320328"/>
                    <a:pt x="16215" y="86258"/>
                  </a:cubicBezTo>
                  <a:lnTo>
                    <a:pt x="0" y="59568"/>
                  </a:lnTo>
                  <a:lnTo>
                    <a:pt x="10317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82">
              <a:extLst>
                <a:ext uri="{FF2B5EF4-FFF2-40B4-BE49-F238E27FC236}">
                  <a16:creationId xmlns:a16="http://schemas.microsoft.com/office/drawing/2014/main" id="{33C613BB-78CA-4B3C-9B4B-AD44633998BB}"/>
                </a:ext>
              </a:extLst>
            </p:cNvPr>
            <p:cNvSpPr/>
            <p:nvPr/>
          </p:nvSpPr>
          <p:spPr>
            <a:xfrm>
              <a:off x="4399675" y="2641932"/>
              <a:ext cx="1517416" cy="1484272"/>
            </a:xfrm>
            <a:custGeom>
              <a:avLst/>
              <a:gdLst>
                <a:gd name="connsiteX0" fmla="*/ 1513244 w 1745369"/>
                <a:gd name="connsiteY0" fmla="*/ 0 h 1747344"/>
                <a:gd name="connsiteX1" fmla="*/ 1556415 w 1745369"/>
                <a:gd name="connsiteY1" fmla="*/ 76693 h 1747344"/>
                <a:gd name="connsiteX2" fmla="*/ 1745369 w 1745369"/>
                <a:gd name="connsiteY2" fmla="*/ 873673 h 1747344"/>
                <a:gd name="connsiteX3" fmla="*/ 1556415 w 1745369"/>
                <a:gd name="connsiteY3" fmla="*/ 1670653 h 1747344"/>
                <a:gd name="connsiteX4" fmla="*/ 1513245 w 1745369"/>
                <a:gd name="connsiteY4" fmla="*/ 1747344 h 1747344"/>
                <a:gd name="connsiteX5" fmla="*/ 0 w 1745369"/>
                <a:gd name="connsiteY5" fmla="*/ 873672 h 1747344"/>
                <a:gd name="connsiteX6" fmla="*/ 1513244 w 1745369"/>
                <a:gd name="connsiteY6" fmla="*/ 0 h 174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5369" h="1747344">
                  <a:moveTo>
                    <a:pt x="1513244" y="0"/>
                  </a:moveTo>
                  <a:lnTo>
                    <a:pt x="1556415" y="76693"/>
                  </a:lnTo>
                  <a:cubicBezTo>
                    <a:pt x="1677289" y="316261"/>
                    <a:pt x="1745369" y="587017"/>
                    <a:pt x="1745369" y="873673"/>
                  </a:cubicBezTo>
                  <a:cubicBezTo>
                    <a:pt x="1745369" y="1160330"/>
                    <a:pt x="1677289" y="1431086"/>
                    <a:pt x="1556415" y="1670653"/>
                  </a:cubicBezTo>
                  <a:lnTo>
                    <a:pt x="1513245" y="1747344"/>
                  </a:lnTo>
                  <a:lnTo>
                    <a:pt x="0" y="873672"/>
                  </a:lnTo>
                  <a:lnTo>
                    <a:pt x="15132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102">
            <a:extLst>
              <a:ext uri="{FF2B5EF4-FFF2-40B4-BE49-F238E27FC236}">
                <a16:creationId xmlns:a16="http://schemas.microsoft.com/office/drawing/2014/main" id="{4A8CC1C4-4FEC-42B2-82D0-05F58490B241}"/>
              </a:ext>
            </a:extLst>
          </p:cNvPr>
          <p:cNvGrpSpPr/>
          <p:nvPr/>
        </p:nvGrpSpPr>
        <p:grpSpPr>
          <a:xfrm>
            <a:off x="6139509" y="3846070"/>
            <a:ext cx="1510439" cy="1742122"/>
            <a:chOff x="4388251" y="3412934"/>
            <a:chExt cx="1510439" cy="1742122"/>
          </a:xfrm>
          <a:solidFill>
            <a:schemeClr val="accent5"/>
          </a:solidFill>
        </p:grpSpPr>
        <p:sp>
          <p:nvSpPr>
            <p:cNvPr id="30" name="Forme libre : forme 87">
              <a:extLst>
                <a:ext uri="{FF2B5EF4-FFF2-40B4-BE49-F238E27FC236}">
                  <a16:creationId xmlns:a16="http://schemas.microsoft.com/office/drawing/2014/main" id="{688F8806-37BE-46FB-9544-DF269FA24923}"/>
                </a:ext>
              </a:extLst>
            </p:cNvPr>
            <p:cNvSpPr/>
            <p:nvPr/>
          </p:nvSpPr>
          <p:spPr>
            <a:xfrm>
              <a:off x="4389966" y="4228949"/>
              <a:ext cx="1508724" cy="926107"/>
            </a:xfrm>
            <a:custGeom>
              <a:avLst/>
              <a:gdLst>
                <a:gd name="connsiteX0" fmla="*/ 1404516 w 1508724"/>
                <a:gd name="connsiteY0" fmla="*/ 0 h 926107"/>
                <a:gd name="connsiteX1" fmla="*/ 1508724 w 1508724"/>
                <a:gd name="connsiteY1" fmla="*/ 60164 h 926107"/>
                <a:gd name="connsiteX2" fmla="*/ 1490817 w 1508724"/>
                <a:gd name="connsiteY2" fmla="*/ 91976 h 926107"/>
                <a:gd name="connsiteX3" fmla="*/ 168000 w 1508724"/>
                <a:gd name="connsiteY3" fmla="*/ 917623 h 926107"/>
                <a:gd name="connsiteX4" fmla="*/ 0 w 1508724"/>
                <a:gd name="connsiteY4" fmla="*/ 926107 h 926107"/>
                <a:gd name="connsiteX5" fmla="*/ 0 w 1508724"/>
                <a:gd name="connsiteY5" fmla="*/ 806404 h 926107"/>
                <a:gd name="connsiteX6" fmla="*/ 155762 w 1508724"/>
                <a:gd name="connsiteY6" fmla="*/ 798538 h 926107"/>
                <a:gd name="connsiteX7" fmla="*/ 1356680 w 1508724"/>
                <a:gd name="connsiteY7" fmla="*/ 78740 h 926107"/>
                <a:gd name="connsiteX8" fmla="*/ 1404516 w 1508724"/>
                <a:gd name="connsiteY8" fmla="*/ 0 h 92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724" h="926107">
                  <a:moveTo>
                    <a:pt x="1404516" y="0"/>
                  </a:moveTo>
                  <a:lnTo>
                    <a:pt x="1508724" y="60164"/>
                  </a:lnTo>
                  <a:lnTo>
                    <a:pt x="1490817" y="91976"/>
                  </a:lnTo>
                  <a:cubicBezTo>
                    <a:pt x="1208058" y="544939"/>
                    <a:pt x="726353" y="860919"/>
                    <a:pt x="168000" y="917623"/>
                  </a:cubicBezTo>
                  <a:lnTo>
                    <a:pt x="0" y="926107"/>
                  </a:lnTo>
                  <a:lnTo>
                    <a:pt x="0" y="806404"/>
                  </a:lnTo>
                  <a:lnTo>
                    <a:pt x="155762" y="798538"/>
                  </a:lnTo>
                  <a:cubicBezTo>
                    <a:pt x="655565" y="747781"/>
                    <a:pt x="1089500" y="474219"/>
                    <a:pt x="1356680" y="78740"/>
                  </a:cubicBezTo>
                  <a:lnTo>
                    <a:pt x="140451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orme libre : forme 83">
              <a:extLst>
                <a:ext uri="{FF2B5EF4-FFF2-40B4-BE49-F238E27FC236}">
                  <a16:creationId xmlns:a16="http://schemas.microsoft.com/office/drawing/2014/main" id="{49DDB9C7-DA83-4DF1-81F5-EE94AADF8CD6}"/>
                </a:ext>
              </a:extLst>
            </p:cNvPr>
            <p:cNvSpPr/>
            <p:nvPr/>
          </p:nvSpPr>
          <p:spPr>
            <a:xfrm>
              <a:off x="4388251" y="3412934"/>
              <a:ext cx="1311678" cy="1475490"/>
            </a:xfrm>
            <a:custGeom>
              <a:avLst/>
              <a:gdLst>
                <a:gd name="connsiteX0" fmla="*/ 0 w 1508724"/>
                <a:gd name="connsiteY0" fmla="*/ 0 h 1737005"/>
                <a:gd name="connsiteX1" fmla="*/ 1508724 w 1508724"/>
                <a:gd name="connsiteY1" fmla="*/ 871062 h 1737005"/>
                <a:gd name="connsiteX2" fmla="*/ 1490817 w 1508724"/>
                <a:gd name="connsiteY2" fmla="*/ 902874 h 1737005"/>
                <a:gd name="connsiteX3" fmla="*/ 168000 w 1508724"/>
                <a:gd name="connsiteY3" fmla="*/ 1728521 h 1737005"/>
                <a:gd name="connsiteX4" fmla="*/ 0 w 1508724"/>
                <a:gd name="connsiteY4" fmla="*/ 1737005 h 1737005"/>
                <a:gd name="connsiteX5" fmla="*/ 0 w 1508724"/>
                <a:gd name="connsiteY5" fmla="*/ 0 h 173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8724" h="1737005">
                  <a:moveTo>
                    <a:pt x="0" y="0"/>
                  </a:moveTo>
                  <a:lnTo>
                    <a:pt x="1508724" y="871062"/>
                  </a:lnTo>
                  <a:lnTo>
                    <a:pt x="1490817" y="902874"/>
                  </a:lnTo>
                  <a:cubicBezTo>
                    <a:pt x="1208058" y="1355837"/>
                    <a:pt x="726353" y="1671817"/>
                    <a:pt x="168000" y="1728521"/>
                  </a:cubicBezTo>
                  <a:lnTo>
                    <a:pt x="0" y="1737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105">
            <a:extLst>
              <a:ext uri="{FF2B5EF4-FFF2-40B4-BE49-F238E27FC236}">
                <a16:creationId xmlns:a16="http://schemas.microsoft.com/office/drawing/2014/main" id="{AB8C82B6-A4E1-4C2C-9115-5894C1D09E5B}"/>
              </a:ext>
            </a:extLst>
          </p:cNvPr>
          <p:cNvGrpSpPr/>
          <p:nvPr/>
        </p:nvGrpSpPr>
        <p:grpSpPr>
          <a:xfrm>
            <a:off x="4571327" y="1886288"/>
            <a:ext cx="1506759" cy="1746397"/>
            <a:chOff x="2850194" y="1613572"/>
            <a:chExt cx="1506759" cy="1746397"/>
          </a:xfrm>
          <a:solidFill>
            <a:schemeClr val="accent6"/>
          </a:solidFill>
        </p:grpSpPr>
        <p:sp>
          <p:nvSpPr>
            <p:cNvPr id="33" name="Forme libre : forme 92">
              <a:extLst>
                <a:ext uri="{FF2B5EF4-FFF2-40B4-BE49-F238E27FC236}">
                  <a16:creationId xmlns:a16="http://schemas.microsoft.com/office/drawing/2014/main" id="{4882AF63-5BD3-475C-B7C2-4FFB55B1051F}"/>
                </a:ext>
              </a:extLst>
            </p:cNvPr>
            <p:cNvSpPr/>
            <p:nvPr/>
          </p:nvSpPr>
          <p:spPr>
            <a:xfrm>
              <a:off x="2850194" y="1613572"/>
              <a:ext cx="1503773" cy="933926"/>
            </a:xfrm>
            <a:custGeom>
              <a:avLst/>
              <a:gdLst>
                <a:gd name="connsiteX0" fmla="*/ 1503773 w 1503773"/>
                <a:gd name="connsiteY0" fmla="*/ 0 h 933926"/>
                <a:gd name="connsiteX1" fmla="*/ 1503773 w 1503773"/>
                <a:gd name="connsiteY1" fmla="*/ 119705 h 933926"/>
                <a:gd name="connsiteX2" fmla="*/ 1357731 w 1503773"/>
                <a:gd name="connsiteY2" fmla="*/ 127080 h 933926"/>
                <a:gd name="connsiteX3" fmla="*/ 156813 w 1503773"/>
                <a:gd name="connsiteY3" fmla="*/ 846878 h 933926"/>
                <a:gd name="connsiteX4" fmla="*/ 103931 w 1503773"/>
                <a:gd name="connsiteY4" fmla="*/ 933926 h 933926"/>
                <a:gd name="connsiteX5" fmla="*/ 0 w 1503773"/>
                <a:gd name="connsiteY5" fmla="*/ 873921 h 933926"/>
                <a:gd name="connsiteX6" fmla="*/ 22674 w 1503773"/>
                <a:gd name="connsiteY6" fmla="*/ 833640 h 933926"/>
                <a:gd name="connsiteX7" fmla="*/ 1345491 w 1503773"/>
                <a:gd name="connsiteY7" fmla="*/ 7993 h 933926"/>
                <a:gd name="connsiteX8" fmla="*/ 1503773 w 1503773"/>
                <a:gd name="connsiteY8" fmla="*/ 0 h 9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73" h="933926">
                  <a:moveTo>
                    <a:pt x="1503773" y="0"/>
                  </a:moveTo>
                  <a:lnTo>
                    <a:pt x="1503773" y="119705"/>
                  </a:lnTo>
                  <a:lnTo>
                    <a:pt x="1357731" y="127080"/>
                  </a:lnTo>
                  <a:cubicBezTo>
                    <a:pt x="857928" y="177838"/>
                    <a:pt x="423993" y="451400"/>
                    <a:pt x="156813" y="846878"/>
                  </a:cubicBezTo>
                  <a:lnTo>
                    <a:pt x="103931" y="933926"/>
                  </a:lnTo>
                  <a:lnTo>
                    <a:pt x="0" y="873921"/>
                  </a:lnTo>
                  <a:lnTo>
                    <a:pt x="22674" y="833640"/>
                  </a:lnTo>
                  <a:cubicBezTo>
                    <a:pt x="305434" y="380678"/>
                    <a:pt x="787138" y="64697"/>
                    <a:pt x="1345491" y="7993"/>
                  </a:cubicBezTo>
                  <a:lnTo>
                    <a:pt x="15037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 : forme 84">
              <a:extLst>
                <a:ext uri="{FF2B5EF4-FFF2-40B4-BE49-F238E27FC236}">
                  <a16:creationId xmlns:a16="http://schemas.microsoft.com/office/drawing/2014/main" id="{8A67D459-56AD-42D9-B29B-9D5F3CF5D12B}"/>
                </a:ext>
              </a:extLst>
            </p:cNvPr>
            <p:cNvSpPr/>
            <p:nvPr/>
          </p:nvSpPr>
          <p:spPr>
            <a:xfrm>
              <a:off x="3049579" y="1880130"/>
              <a:ext cx="1307374" cy="1479839"/>
            </a:xfrm>
            <a:custGeom>
              <a:avLst/>
              <a:gdLst>
                <a:gd name="connsiteX0" fmla="*/ 1503773 w 1503773"/>
                <a:gd name="connsiteY0" fmla="*/ 0 h 1742125"/>
                <a:gd name="connsiteX1" fmla="*/ 1503773 w 1503773"/>
                <a:gd name="connsiteY1" fmla="*/ 1742125 h 1742125"/>
                <a:gd name="connsiteX2" fmla="*/ 0 w 1503773"/>
                <a:gd name="connsiteY2" fmla="*/ 873921 h 1742125"/>
                <a:gd name="connsiteX3" fmla="*/ 22674 w 1503773"/>
                <a:gd name="connsiteY3" fmla="*/ 833640 h 1742125"/>
                <a:gd name="connsiteX4" fmla="*/ 1345491 w 1503773"/>
                <a:gd name="connsiteY4" fmla="*/ 7993 h 1742125"/>
                <a:gd name="connsiteX5" fmla="*/ 1503773 w 1503773"/>
                <a:gd name="connsiteY5" fmla="*/ 0 h 17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773" h="1742125">
                  <a:moveTo>
                    <a:pt x="1503773" y="0"/>
                  </a:moveTo>
                  <a:lnTo>
                    <a:pt x="1503773" y="1742125"/>
                  </a:lnTo>
                  <a:lnTo>
                    <a:pt x="0" y="873921"/>
                  </a:lnTo>
                  <a:lnTo>
                    <a:pt x="22674" y="833640"/>
                  </a:lnTo>
                  <a:cubicBezTo>
                    <a:pt x="305434" y="380678"/>
                    <a:pt x="787138" y="64697"/>
                    <a:pt x="1345491" y="7993"/>
                  </a:cubicBezTo>
                  <a:lnTo>
                    <a:pt x="15037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106">
            <a:extLst>
              <a:ext uri="{FF2B5EF4-FFF2-40B4-BE49-F238E27FC236}">
                <a16:creationId xmlns:a16="http://schemas.microsoft.com/office/drawing/2014/main" id="{73B4F8FB-04D5-4EA6-B0E9-7D7016F3E33B}"/>
              </a:ext>
            </a:extLst>
          </p:cNvPr>
          <p:cNvGrpSpPr/>
          <p:nvPr/>
        </p:nvGrpSpPr>
        <p:grpSpPr>
          <a:xfrm>
            <a:off x="4260182" y="2871791"/>
            <a:ext cx="1731902" cy="1730404"/>
            <a:chOff x="2605176" y="2518865"/>
            <a:chExt cx="1731902" cy="1730404"/>
          </a:xfrm>
          <a:solidFill>
            <a:srgbClr val="FF0000"/>
          </a:solidFill>
        </p:grpSpPr>
        <p:sp>
          <p:nvSpPr>
            <p:cNvPr id="36" name="Forme libre : forme 89">
              <a:extLst>
                <a:ext uri="{FF2B5EF4-FFF2-40B4-BE49-F238E27FC236}">
                  <a16:creationId xmlns:a16="http://schemas.microsoft.com/office/drawing/2014/main" id="{599E6E95-8092-4FF1-A294-81AD2D2C2770}"/>
                </a:ext>
              </a:extLst>
            </p:cNvPr>
            <p:cNvSpPr/>
            <p:nvPr/>
          </p:nvSpPr>
          <p:spPr>
            <a:xfrm>
              <a:off x="2605176" y="2518865"/>
              <a:ext cx="330253" cy="1730404"/>
            </a:xfrm>
            <a:custGeom>
              <a:avLst/>
              <a:gdLst>
                <a:gd name="connsiteX0" fmla="*/ 227357 w 330253"/>
                <a:gd name="connsiteY0" fmla="*/ 0 h 1730404"/>
                <a:gd name="connsiteX1" fmla="*/ 330253 w 330253"/>
                <a:gd name="connsiteY1" fmla="*/ 59407 h 1730404"/>
                <a:gd name="connsiteX2" fmla="*/ 319086 w 330253"/>
                <a:gd name="connsiteY2" fmla="*/ 77788 h 1730404"/>
                <a:gd name="connsiteX3" fmla="*/ 119705 w 330253"/>
                <a:gd name="connsiteY3" fmla="*/ 865204 h 1730404"/>
                <a:gd name="connsiteX4" fmla="*/ 319086 w 330253"/>
                <a:gd name="connsiteY4" fmla="*/ 1652620 h 1730404"/>
                <a:gd name="connsiteX5" fmla="*/ 330251 w 330253"/>
                <a:gd name="connsiteY5" fmla="*/ 1670998 h 1730404"/>
                <a:gd name="connsiteX6" fmla="*/ 227357 w 330253"/>
                <a:gd name="connsiteY6" fmla="*/ 1730404 h 1730404"/>
                <a:gd name="connsiteX7" fmla="*/ 188954 w 330253"/>
                <a:gd name="connsiteY7" fmla="*/ 1662182 h 1730404"/>
                <a:gd name="connsiteX8" fmla="*/ 0 w 330253"/>
                <a:gd name="connsiteY8" fmla="*/ 865202 h 1730404"/>
                <a:gd name="connsiteX9" fmla="*/ 188954 w 330253"/>
                <a:gd name="connsiteY9" fmla="*/ 68222 h 1730404"/>
                <a:gd name="connsiteX10" fmla="*/ 227357 w 330253"/>
                <a:gd name="connsiteY10" fmla="*/ 0 h 173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53" h="1730404">
                  <a:moveTo>
                    <a:pt x="227357" y="0"/>
                  </a:moveTo>
                  <a:lnTo>
                    <a:pt x="330253" y="59407"/>
                  </a:lnTo>
                  <a:lnTo>
                    <a:pt x="319086" y="77788"/>
                  </a:lnTo>
                  <a:cubicBezTo>
                    <a:pt x="191932" y="311858"/>
                    <a:pt x="119705" y="580096"/>
                    <a:pt x="119705" y="865204"/>
                  </a:cubicBezTo>
                  <a:cubicBezTo>
                    <a:pt x="119705" y="1150312"/>
                    <a:pt x="191932" y="1418550"/>
                    <a:pt x="319086" y="1652620"/>
                  </a:cubicBezTo>
                  <a:lnTo>
                    <a:pt x="330251" y="1670998"/>
                  </a:lnTo>
                  <a:lnTo>
                    <a:pt x="227357" y="1730404"/>
                  </a:lnTo>
                  <a:lnTo>
                    <a:pt x="188954" y="1662182"/>
                  </a:lnTo>
                  <a:cubicBezTo>
                    <a:pt x="68081" y="1422615"/>
                    <a:pt x="0" y="1151859"/>
                    <a:pt x="0" y="865202"/>
                  </a:cubicBezTo>
                  <a:cubicBezTo>
                    <a:pt x="0" y="578546"/>
                    <a:pt x="68081" y="307790"/>
                    <a:pt x="188954" y="68222"/>
                  </a:cubicBezTo>
                  <a:lnTo>
                    <a:pt x="2273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 : forme 85">
              <a:extLst>
                <a:ext uri="{FF2B5EF4-FFF2-40B4-BE49-F238E27FC236}">
                  <a16:creationId xmlns:a16="http://schemas.microsoft.com/office/drawing/2014/main" id="{C9ECFBB1-7C00-4218-A6DD-72416A8BE2B8}"/>
                </a:ext>
              </a:extLst>
            </p:cNvPr>
            <p:cNvSpPr/>
            <p:nvPr/>
          </p:nvSpPr>
          <p:spPr>
            <a:xfrm>
              <a:off x="2836561" y="2649127"/>
              <a:ext cx="1500517" cy="1469882"/>
            </a:xfrm>
            <a:custGeom>
              <a:avLst/>
              <a:gdLst>
                <a:gd name="connsiteX0" fmla="*/ 227357 w 1725931"/>
                <a:gd name="connsiteY0" fmla="*/ 0 h 1730404"/>
                <a:gd name="connsiteX1" fmla="*/ 1725931 w 1725931"/>
                <a:gd name="connsiteY1" fmla="*/ 865202 h 1730404"/>
                <a:gd name="connsiteX2" fmla="*/ 227357 w 1725931"/>
                <a:gd name="connsiteY2" fmla="*/ 1730404 h 1730404"/>
                <a:gd name="connsiteX3" fmla="*/ 188954 w 1725931"/>
                <a:gd name="connsiteY3" fmla="*/ 1662182 h 1730404"/>
                <a:gd name="connsiteX4" fmla="*/ 0 w 1725931"/>
                <a:gd name="connsiteY4" fmla="*/ 865202 h 1730404"/>
                <a:gd name="connsiteX5" fmla="*/ 188954 w 1725931"/>
                <a:gd name="connsiteY5" fmla="*/ 68222 h 1730404"/>
                <a:gd name="connsiteX6" fmla="*/ 227357 w 1725931"/>
                <a:gd name="connsiteY6" fmla="*/ 0 h 173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931" h="1730404">
                  <a:moveTo>
                    <a:pt x="227357" y="0"/>
                  </a:moveTo>
                  <a:lnTo>
                    <a:pt x="1725931" y="865202"/>
                  </a:lnTo>
                  <a:lnTo>
                    <a:pt x="227357" y="1730404"/>
                  </a:lnTo>
                  <a:lnTo>
                    <a:pt x="188954" y="1662182"/>
                  </a:lnTo>
                  <a:cubicBezTo>
                    <a:pt x="68081" y="1422615"/>
                    <a:pt x="0" y="1151859"/>
                    <a:pt x="0" y="865202"/>
                  </a:cubicBezTo>
                  <a:cubicBezTo>
                    <a:pt x="0" y="578546"/>
                    <a:pt x="68081" y="307790"/>
                    <a:pt x="188954" y="68222"/>
                  </a:cubicBezTo>
                  <a:lnTo>
                    <a:pt x="2273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101">
            <a:extLst>
              <a:ext uri="{FF2B5EF4-FFF2-40B4-BE49-F238E27FC236}">
                <a16:creationId xmlns:a16="http://schemas.microsoft.com/office/drawing/2014/main" id="{2EBB9CFB-69D7-433C-BED9-249CF32BB7C4}"/>
              </a:ext>
            </a:extLst>
          </p:cNvPr>
          <p:cNvGrpSpPr/>
          <p:nvPr/>
        </p:nvGrpSpPr>
        <p:grpSpPr>
          <a:xfrm>
            <a:off x="4537282" y="3841304"/>
            <a:ext cx="1506761" cy="1746397"/>
            <a:chOff x="2850192" y="3408168"/>
            <a:chExt cx="1506761" cy="1746397"/>
          </a:xfrm>
          <a:solidFill>
            <a:srgbClr val="7030A0"/>
          </a:solidFill>
        </p:grpSpPr>
        <p:sp>
          <p:nvSpPr>
            <p:cNvPr id="39" name="Forme libre : forme 88">
              <a:extLst>
                <a:ext uri="{FF2B5EF4-FFF2-40B4-BE49-F238E27FC236}">
                  <a16:creationId xmlns:a16="http://schemas.microsoft.com/office/drawing/2014/main" id="{8DE995BB-C7EA-4FE3-9FB0-4B7C2883BD3D}"/>
                </a:ext>
              </a:extLst>
            </p:cNvPr>
            <p:cNvSpPr/>
            <p:nvPr/>
          </p:nvSpPr>
          <p:spPr>
            <a:xfrm>
              <a:off x="2850192" y="4220640"/>
              <a:ext cx="1503774" cy="933925"/>
            </a:xfrm>
            <a:custGeom>
              <a:avLst/>
              <a:gdLst>
                <a:gd name="connsiteX0" fmla="*/ 103930 w 1503774"/>
                <a:gd name="connsiteY0" fmla="*/ 0 h 933925"/>
                <a:gd name="connsiteX1" fmla="*/ 156814 w 1503774"/>
                <a:gd name="connsiteY1" fmla="*/ 87049 h 933925"/>
                <a:gd name="connsiteX2" fmla="*/ 1357732 w 1503774"/>
                <a:gd name="connsiteY2" fmla="*/ 806847 h 933925"/>
                <a:gd name="connsiteX3" fmla="*/ 1503774 w 1503774"/>
                <a:gd name="connsiteY3" fmla="*/ 814222 h 933925"/>
                <a:gd name="connsiteX4" fmla="*/ 1503774 w 1503774"/>
                <a:gd name="connsiteY4" fmla="*/ 933925 h 933925"/>
                <a:gd name="connsiteX5" fmla="*/ 1345492 w 1503774"/>
                <a:gd name="connsiteY5" fmla="*/ 925932 h 933925"/>
                <a:gd name="connsiteX6" fmla="*/ 22675 w 1503774"/>
                <a:gd name="connsiteY6" fmla="*/ 100285 h 933925"/>
                <a:gd name="connsiteX7" fmla="*/ 0 w 1503774"/>
                <a:gd name="connsiteY7" fmla="*/ 60004 h 933925"/>
                <a:gd name="connsiteX8" fmla="*/ 103930 w 1503774"/>
                <a:gd name="connsiteY8" fmla="*/ 0 h 9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74" h="933925">
                  <a:moveTo>
                    <a:pt x="103930" y="0"/>
                  </a:moveTo>
                  <a:lnTo>
                    <a:pt x="156814" y="87049"/>
                  </a:lnTo>
                  <a:cubicBezTo>
                    <a:pt x="423994" y="482528"/>
                    <a:pt x="857929" y="756090"/>
                    <a:pt x="1357732" y="806847"/>
                  </a:cubicBezTo>
                  <a:lnTo>
                    <a:pt x="1503774" y="814222"/>
                  </a:lnTo>
                  <a:lnTo>
                    <a:pt x="1503774" y="933925"/>
                  </a:lnTo>
                  <a:lnTo>
                    <a:pt x="1345492" y="925932"/>
                  </a:lnTo>
                  <a:cubicBezTo>
                    <a:pt x="787139" y="869228"/>
                    <a:pt x="305435" y="553248"/>
                    <a:pt x="22675" y="100285"/>
                  </a:cubicBezTo>
                  <a:lnTo>
                    <a:pt x="0" y="60004"/>
                  </a:lnTo>
                  <a:lnTo>
                    <a:pt x="1039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 : forme 86">
              <a:extLst>
                <a:ext uri="{FF2B5EF4-FFF2-40B4-BE49-F238E27FC236}">
                  <a16:creationId xmlns:a16="http://schemas.microsoft.com/office/drawing/2014/main" id="{17F76C88-550C-462C-9BF3-882F1B55F8B7}"/>
                </a:ext>
              </a:extLst>
            </p:cNvPr>
            <p:cNvSpPr/>
            <p:nvPr/>
          </p:nvSpPr>
          <p:spPr>
            <a:xfrm>
              <a:off x="3049578" y="3408168"/>
              <a:ext cx="1307375" cy="1479839"/>
            </a:xfrm>
            <a:custGeom>
              <a:avLst/>
              <a:gdLst>
                <a:gd name="connsiteX0" fmla="*/ 1503774 w 1503774"/>
                <a:gd name="connsiteY0" fmla="*/ 0 h 1742125"/>
                <a:gd name="connsiteX1" fmla="*/ 1503774 w 1503774"/>
                <a:gd name="connsiteY1" fmla="*/ 1742125 h 1742125"/>
                <a:gd name="connsiteX2" fmla="*/ 1345492 w 1503774"/>
                <a:gd name="connsiteY2" fmla="*/ 1734132 h 1742125"/>
                <a:gd name="connsiteX3" fmla="*/ 22675 w 1503774"/>
                <a:gd name="connsiteY3" fmla="*/ 908485 h 1742125"/>
                <a:gd name="connsiteX4" fmla="*/ 0 w 1503774"/>
                <a:gd name="connsiteY4" fmla="*/ 868204 h 1742125"/>
                <a:gd name="connsiteX5" fmla="*/ 1503774 w 1503774"/>
                <a:gd name="connsiteY5" fmla="*/ 0 h 17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774" h="1742125">
                  <a:moveTo>
                    <a:pt x="1503774" y="0"/>
                  </a:moveTo>
                  <a:lnTo>
                    <a:pt x="1503774" y="1742125"/>
                  </a:lnTo>
                  <a:lnTo>
                    <a:pt x="1345492" y="1734132"/>
                  </a:lnTo>
                  <a:cubicBezTo>
                    <a:pt x="787139" y="1677428"/>
                    <a:pt x="305435" y="1361448"/>
                    <a:pt x="22675" y="908485"/>
                  </a:cubicBezTo>
                  <a:lnTo>
                    <a:pt x="0" y="868204"/>
                  </a:lnTo>
                  <a:lnTo>
                    <a:pt x="150377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Forme libre : forme 109">
            <a:extLst>
              <a:ext uri="{FF2B5EF4-FFF2-40B4-BE49-F238E27FC236}">
                <a16:creationId xmlns:a16="http://schemas.microsoft.com/office/drawing/2014/main" id="{F22A48BD-49CC-4FCA-AD16-5C04F7750697}"/>
              </a:ext>
            </a:extLst>
          </p:cNvPr>
          <p:cNvSpPr/>
          <p:nvPr/>
        </p:nvSpPr>
        <p:spPr>
          <a:xfrm>
            <a:off x="1546453" y="1453708"/>
            <a:ext cx="3384884" cy="946484"/>
          </a:xfrm>
          <a:custGeom>
            <a:avLst/>
            <a:gdLst>
              <a:gd name="connsiteX0" fmla="*/ 3384884 w 3384884"/>
              <a:gd name="connsiteY0" fmla="*/ 946484 h 946484"/>
              <a:gd name="connsiteX1" fmla="*/ 2438400 w 3384884"/>
              <a:gd name="connsiteY1" fmla="*/ 0 h 946484"/>
              <a:gd name="connsiteX2" fmla="*/ 0 w 3384884"/>
              <a:gd name="connsiteY2" fmla="*/ 16042 h 946484"/>
              <a:gd name="connsiteX3" fmla="*/ 0 w 3384884"/>
              <a:gd name="connsiteY3" fmla="*/ 16042 h 946484"/>
              <a:gd name="connsiteX4" fmla="*/ 0 w 3384884"/>
              <a:gd name="connsiteY4" fmla="*/ 16042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884" h="946484">
                <a:moveTo>
                  <a:pt x="3384884" y="946484"/>
                </a:moveTo>
                <a:lnTo>
                  <a:pt x="2438400" y="0"/>
                </a:lnTo>
                <a:lnTo>
                  <a:pt x="0" y="16042"/>
                </a:lnTo>
                <a:lnTo>
                  <a:pt x="0" y="16042"/>
                </a:lnTo>
                <a:lnTo>
                  <a:pt x="0" y="16042"/>
                </a:lnTo>
              </a:path>
            </a:pathLst>
          </a:custGeom>
          <a:noFill/>
          <a:ln w="381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 : forme 110">
            <a:extLst>
              <a:ext uri="{FF2B5EF4-FFF2-40B4-BE49-F238E27FC236}">
                <a16:creationId xmlns:a16="http://schemas.microsoft.com/office/drawing/2014/main" id="{E3486283-B2AF-47B1-AD77-7C625747BD77}"/>
              </a:ext>
            </a:extLst>
          </p:cNvPr>
          <p:cNvSpPr/>
          <p:nvPr/>
        </p:nvSpPr>
        <p:spPr>
          <a:xfrm flipV="1">
            <a:off x="1620253" y="5256855"/>
            <a:ext cx="3384884" cy="946484"/>
          </a:xfrm>
          <a:custGeom>
            <a:avLst/>
            <a:gdLst>
              <a:gd name="connsiteX0" fmla="*/ 3384884 w 3384884"/>
              <a:gd name="connsiteY0" fmla="*/ 946484 h 946484"/>
              <a:gd name="connsiteX1" fmla="*/ 2438400 w 3384884"/>
              <a:gd name="connsiteY1" fmla="*/ 0 h 946484"/>
              <a:gd name="connsiteX2" fmla="*/ 0 w 3384884"/>
              <a:gd name="connsiteY2" fmla="*/ 16042 h 946484"/>
              <a:gd name="connsiteX3" fmla="*/ 0 w 3384884"/>
              <a:gd name="connsiteY3" fmla="*/ 16042 h 946484"/>
              <a:gd name="connsiteX4" fmla="*/ 0 w 3384884"/>
              <a:gd name="connsiteY4" fmla="*/ 16042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884" h="946484">
                <a:moveTo>
                  <a:pt x="3384884" y="946484"/>
                </a:moveTo>
                <a:lnTo>
                  <a:pt x="2438400" y="0"/>
                </a:lnTo>
                <a:lnTo>
                  <a:pt x="0" y="16042"/>
                </a:lnTo>
                <a:lnTo>
                  <a:pt x="0" y="16042"/>
                </a:lnTo>
                <a:lnTo>
                  <a:pt x="0" y="16042"/>
                </a:lnTo>
              </a:path>
            </a:pathLst>
          </a:custGeom>
          <a:noFill/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 : forme 111">
            <a:extLst>
              <a:ext uri="{FF2B5EF4-FFF2-40B4-BE49-F238E27FC236}">
                <a16:creationId xmlns:a16="http://schemas.microsoft.com/office/drawing/2014/main" id="{C0A0FF8F-AF4F-4DFD-8CED-23250FB52D6B}"/>
              </a:ext>
            </a:extLst>
          </p:cNvPr>
          <p:cNvSpPr/>
          <p:nvPr/>
        </p:nvSpPr>
        <p:spPr>
          <a:xfrm flipH="1">
            <a:off x="7260663" y="1391853"/>
            <a:ext cx="3384884" cy="946484"/>
          </a:xfrm>
          <a:custGeom>
            <a:avLst/>
            <a:gdLst>
              <a:gd name="connsiteX0" fmla="*/ 3384884 w 3384884"/>
              <a:gd name="connsiteY0" fmla="*/ 946484 h 946484"/>
              <a:gd name="connsiteX1" fmla="*/ 2438400 w 3384884"/>
              <a:gd name="connsiteY1" fmla="*/ 0 h 946484"/>
              <a:gd name="connsiteX2" fmla="*/ 0 w 3384884"/>
              <a:gd name="connsiteY2" fmla="*/ 16042 h 946484"/>
              <a:gd name="connsiteX3" fmla="*/ 0 w 3384884"/>
              <a:gd name="connsiteY3" fmla="*/ 16042 h 946484"/>
              <a:gd name="connsiteX4" fmla="*/ 0 w 3384884"/>
              <a:gd name="connsiteY4" fmla="*/ 16042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884" h="946484">
                <a:moveTo>
                  <a:pt x="3384884" y="946484"/>
                </a:moveTo>
                <a:lnTo>
                  <a:pt x="2438400" y="0"/>
                </a:lnTo>
                <a:lnTo>
                  <a:pt x="0" y="16042"/>
                </a:lnTo>
                <a:lnTo>
                  <a:pt x="0" y="16042"/>
                </a:lnTo>
                <a:lnTo>
                  <a:pt x="0" y="16042"/>
                </a:lnTo>
              </a:path>
            </a:pathLst>
          </a:custGeom>
          <a:noFill/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44" name="Forme libre : forme 112">
            <a:extLst>
              <a:ext uri="{FF2B5EF4-FFF2-40B4-BE49-F238E27FC236}">
                <a16:creationId xmlns:a16="http://schemas.microsoft.com/office/drawing/2014/main" id="{E9993BA7-908C-4123-97CF-5A36D445C445}"/>
              </a:ext>
            </a:extLst>
          </p:cNvPr>
          <p:cNvSpPr/>
          <p:nvPr/>
        </p:nvSpPr>
        <p:spPr>
          <a:xfrm flipH="1" flipV="1">
            <a:off x="7171373" y="5227358"/>
            <a:ext cx="3384884" cy="946484"/>
          </a:xfrm>
          <a:custGeom>
            <a:avLst/>
            <a:gdLst>
              <a:gd name="connsiteX0" fmla="*/ 3384884 w 3384884"/>
              <a:gd name="connsiteY0" fmla="*/ 946484 h 946484"/>
              <a:gd name="connsiteX1" fmla="*/ 2438400 w 3384884"/>
              <a:gd name="connsiteY1" fmla="*/ 0 h 946484"/>
              <a:gd name="connsiteX2" fmla="*/ 0 w 3384884"/>
              <a:gd name="connsiteY2" fmla="*/ 16042 h 946484"/>
              <a:gd name="connsiteX3" fmla="*/ 0 w 3384884"/>
              <a:gd name="connsiteY3" fmla="*/ 16042 h 946484"/>
              <a:gd name="connsiteX4" fmla="*/ 0 w 3384884"/>
              <a:gd name="connsiteY4" fmla="*/ 16042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884" h="946484">
                <a:moveTo>
                  <a:pt x="3384884" y="946484"/>
                </a:moveTo>
                <a:lnTo>
                  <a:pt x="2438400" y="0"/>
                </a:lnTo>
                <a:lnTo>
                  <a:pt x="0" y="16042"/>
                </a:lnTo>
                <a:lnTo>
                  <a:pt x="0" y="16042"/>
                </a:lnTo>
                <a:lnTo>
                  <a:pt x="0" y="16042"/>
                </a:lnTo>
              </a:path>
            </a:pathLst>
          </a:custGeom>
          <a:noFill/>
          <a:ln w="3810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114">
            <a:extLst>
              <a:ext uri="{FF2B5EF4-FFF2-40B4-BE49-F238E27FC236}">
                <a16:creationId xmlns:a16="http://schemas.microsoft.com/office/drawing/2014/main" id="{7021C965-71AC-43CF-ADAB-85ECF4A3FC54}"/>
              </a:ext>
            </a:extLst>
          </p:cNvPr>
          <p:cNvCxnSpPr>
            <a:stCxn id="36" idx="8"/>
          </p:cNvCxnSpPr>
          <p:nvPr/>
        </p:nvCxnSpPr>
        <p:spPr>
          <a:xfrm flipH="1">
            <a:off x="1459832" y="3736993"/>
            <a:ext cx="2800350" cy="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115">
            <a:extLst>
              <a:ext uri="{FF2B5EF4-FFF2-40B4-BE49-F238E27FC236}">
                <a16:creationId xmlns:a16="http://schemas.microsoft.com/office/drawing/2014/main" id="{AAAA77D9-D00E-45BA-A51C-4F5CDC47A01A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915776" y="3736994"/>
            <a:ext cx="2800350" cy="0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38">
            <a:extLst>
              <a:ext uri="{FF2B5EF4-FFF2-40B4-BE49-F238E27FC236}">
                <a16:creationId xmlns:a16="http://schemas.microsoft.com/office/drawing/2014/main" id="{00B89259-21CC-42EC-9B87-64F65C7A9413}"/>
              </a:ext>
            </a:extLst>
          </p:cNvPr>
          <p:cNvSpPr txBox="1"/>
          <p:nvPr/>
        </p:nvSpPr>
        <p:spPr>
          <a:xfrm>
            <a:off x="1080242" y="875992"/>
            <a:ext cx="26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48" name="ZoneTexte 139">
            <a:extLst>
              <a:ext uri="{FF2B5EF4-FFF2-40B4-BE49-F238E27FC236}">
                <a16:creationId xmlns:a16="http://schemas.microsoft.com/office/drawing/2014/main" id="{E7C5058D-B54B-4986-BF63-DFEE6E338C1A}"/>
              </a:ext>
            </a:extLst>
          </p:cNvPr>
          <p:cNvSpPr txBox="1"/>
          <p:nvPr/>
        </p:nvSpPr>
        <p:spPr>
          <a:xfrm>
            <a:off x="5241825" y="2304447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9" name="ZoneTexte 140">
            <a:extLst>
              <a:ext uri="{FF2B5EF4-FFF2-40B4-BE49-F238E27FC236}">
                <a16:creationId xmlns:a16="http://schemas.microsoft.com/office/drawing/2014/main" id="{4323FEA3-12B8-4CB7-A168-2B32A11672B9}"/>
              </a:ext>
            </a:extLst>
          </p:cNvPr>
          <p:cNvSpPr txBox="1"/>
          <p:nvPr/>
        </p:nvSpPr>
        <p:spPr>
          <a:xfrm>
            <a:off x="6217068" y="2254184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0" name="ZoneTexte 141">
            <a:extLst>
              <a:ext uri="{FF2B5EF4-FFF2-40B4-BE49-F238E27FC236}">
                <a16:creationId xmlns:a16="http://schemas.microsoft.com/office/drawing/2014/main" id="{61F9254E-6CE2-4193-A53A-6ADAA90054E9}"/>
              </a:ext>
            </a:extLst>
          </p:cNvPr>
          <p:cNvSpPr txBox="1"/>
          <p:nvPr/>
        </p:nvSpPr>
        <p:spPr>
          <a:xfrm>
            <a:off x="6866460" y="3092771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51" name="ZoneTexte 142">
            <a:extLst>
              <a:ext uri="{FF2B5EF4-FFF2-40B4-BE49-F238E27FC236}">
                <a16:creationId xmlns:a16="http://schemas.microsoft.com/office/drawing/2014/main" id="{C5E29552-A254-4AF5-9F29-A2053BC90C76}"/>
              </a:ext>
            </a:extLst>
          </p:cNvPr>
          <p:cNvSpPr txBox="1"/>
          <p:nvPr/>
        </p:nvSpPr>
        <p:spPr>
          <a:xfrm>
            <a:off x="6247086" y="4127537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52" name="ZoneTexte 143">
            <a:extLst>
              <a:ext uri="{FF2B5EF4-FFF2-40B4-BE49-F238E27FC236}">
                <a16:creationId xmlns:a16="http://schemas.microsoft.com/office/drawing/2014/main" id="{41207B94-F457-47D8-A635-08F173593E2B}"/>
              </a:ext>
            </a:extLst>
          </p:cNvPr>
          <p:cNvSpPr txBox="1"/>
          <p:nvPr/>
        </p:nvSpPr>
        <p:spPr>
          <a:xfrm>
            <a:off x="5215222" y="4158040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53" name="ZoneTexte 144">
            <a:extLst>
              <a:ext uri="{FF2B5EF4-FFF2-40B4-BE49-F238E27FC236}">
                <a16:creationId xmlns:a16="http://schemas.microsoft.com/office/drawing/2014/main" id="{211D1B0B-5B16-4DDA-AA35-A60BE8AB4EA5}"/>
              </a:ext>
            </a:extLst>
          </p:cNvPr>
          <p:cNvSpPr txBox="1"/>
          <p:nvPr/>
        </p:nvSpPr>
        <p:spPr>
          <a:xfrm>
            <a:off x="4594928" y="3126627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54" name="ZoneTexte 146">
            <a:extLst>
              <a:ext uri="{FF2B5EF4-FFF2-40B4-BE49-F238E27FC236}">
                <a16:creationId xmlns:a16="http://schemas.microsoft.com/office/drawing/2014/main" id="{62A66A60-DC09-4BE4-A67A-BF91B913ADD8}"/>
              </a:ext>
            </a:extLst>
          </p:cNvPr>
          <p:cNvSpPr txBox="1"/>
          <p:nvPr/>
        </p:nvSpPr>
        <p:spPr>
          <a:xfrm>
            <a:off x="8346856" y="899013"/>
            <a:ext cx="268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CONTEXTE ET PROBLEMATIQUE</a:t>
            </a:r>
          </a:p>
        </p:txBody>
      </p:sp>
      <p:sp>
        <p:nvSpPr>
          <p:cNvPr id="55" name="ZoneTexte 147">
            <a:extLst>
              <a:ext uri="{FF2B5EF4-FFF2-40B4-BE49-F238E27FC236}">
                <a16:creationId xmlns:a16="http://schemas.microsoft.com/office/drawing/2014/main" id="{9D5FC549-C0FA-4D34-BA0A-336A1FFD241F}"/>
              </a:ext>
            </a:extLst>
          </p:cNvPr>
          <p:cNvSpPr txBox="1"/>
          <p:nvPr/>
        </p:nvSpPr>
        <p:spPr>
          <a:xfrm>
            <a:off x="8346857" y="3296580"/>
            <a:ext cx="268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PROPOSITION DE LA SOLUTION</a:t>
            </a:r>
          </a:p>
        </p:txBody>
      </p:sp>
      <p:sp>
        <p:nvSpPr>
          <p:cNvPr id="56" name="ZoneTexte 148">
            <a:extLst>
              <a:ext uri="{FF2B5EF4-FFF2-40B4-BE49-F238E27FC236}">
                <a16:creationId xmlns:a16="http://schemas.microsoft.com/office/drawing/2014/main" id="{AC1BAA82-78BD-4F76-97D4-5586A9B05BB3}"/>
              </a:ext>
            </a:extLst>
          </p:cNvPr>
          <p:cNvSpPr txBox="1"/>
          <p:nvPr/>
        </p:nvSpPr>
        <p:spPr>
          <a:xfrm>
            <a:off x="8542291" y="5712962"/>
            <a:ext cx="26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METHODOLOGIE</a:t>
            </a:r>
          </a:p>
        </p:txBody>
      </p:sp>
      <p:sp>
        <p:nvSpPr>
          <p:cNvPr id="57" name="ZoneTexte 149">
            <a:extLst>
              <a:ext uri="{FF2B5EF4-FFF2-40B4-BE49-F238E27FC236}">
                <a16:creationId xmlns:a16="http://schemas.microsoft.com/office/drawing/2014/main" id="{9DA70F68-C3A1-40F4-AEA4-F9CF2967AFEC}"/>
              </a:ext>
            </a:extLst>
          </p:cNvPr>
          <p:cNvSpPr txBox="1"/>
          <p:nvPr/>
        </p:nvSpPr>
        <p:spPr>
          <a:xfrm>
            <a:off x="629262" y="5758343"/>
            <a:ext cx="268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  <p:sp>
        <p:nvSpPr>
          <p:cNvPr id="58" name="ZoneTexte 150">
            <a:extLst>
              <a:ext uri="{FF2B5EF4-FFF2-40B4-BE49-F238E27FC236}">
                <a16:creationId xmlns:a16="http://schemas.microsoft.com/office/drawing/2014/main" id="{79DE4BF2-1659-4474-86C7-5FDD4D4A4F33}"/>
              </a:ext>
            </a:extLst>
          </p:cNvPr>
          <p:cNvSpPr txBox="1"/>
          <p:nvPr/>
        </p:nvSpPr>
        <p:spPr>
          <a:xfrm>
            <a:off x="741738" y="3327043"/>
            <a:ext cx="268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PERSPECTIVES ET CONCLUSION</a:t>
            </a:r>
          </a:p>
        </p:txBody>
      </p:sp>
      <p:sp>
        <p:nvSpPr>
          <p:cNvPr id="59" name="Espace réservé du numéro de diapositive 16">
            <a:extLst>
              <a:ext uri="{FF2B5EF4-FFF2-40B4-BE49-F238E27FC236}">
                <a16:creationId xmlns:a16="http://schemas.microsoft.com/office/drawing/2014/main" id="{5826CD58-9843-479D-871E-84509ABA24CB}"/>
              </a:ext>
            </a:extLst>
          </p:cNvPr>
          <p:cNvSpPr txBox="1">
            <a:spLocks/>
          </p:cNvSpPr>
          <p:nvPr/>
        </p:nvSpPr>
        <p:spPr>
          <a:xfrm>
            <a:off x="9250931" y="363005"/>
            <a:ext cx="2819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      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0" name="Forme libre : forme 3">
            <a:extLst>
              <a:ext uri="{FF2B5EF4-FFF2-40B4-BE49-F238E27FC236}">
                <a16:creationId xmlns:a16="http://schemas.microsoft.com/office/drawing/2014/main" id="{354E4DF3-8653-4899-A0D9-93064CA6B718}"/>
              </a:ext>
            </a:extLst>
          </p:cNvPr>
          <p:cNvSpPr/>
          <p:nvPr/>
        </p:nvSpPr>
        <p:spPr>
          <a:xfrm>
            <a:off x="359570" y="81545"/>
            <a:ext cx="2062389" cy="711199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1" name="Forme libre : forme 4">
            <a:extLst>
              <a:ext uri="{FF2B5EF4-FFF2-40B4-BE49-F238E27FC236}">
                <a16:creationId xmlns:a16="http://schemas.microsoft.com/office/drawing/2014/main" id="{EEA3E8C0-A845-4477-B56D-B30393C8EFBE}"/>
              </a:ext>
            </a:extLst>
          </p:cNvPr>
          <p:cNvSpPr/>
          <p:nvPr/>
        </p:nvSpPr>
        <p:spPr>
          <a:xfrm>
            <a:off x="2261117" y="81546"/>
            <a:ext cx="2329318" cy="711198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  PROBLEMATIQUE</a:t>
            </a:r>
          </a:p>
        </p:txBody>
      </p:sp>
      <p:sp>
        <p:nvSpPr>
          <p:cNvPr id="62" name="Forme libre : forme 5">
            <a:extLst>
              <a:ext uri="{FF2B5EF4-FFF2-40B4-BE49-F238E27FC236}">
                <a16:creationId xmlns:a16="http://schemas.microsoft.com/office/drawing/2014/main" id="{48940C1F-7352-4050-BF95-037859123254}"/>
              </a:ext>
            </a:extLst>
          </p:cNvPr>
          <p:cNvSpPr/>
          <p:nvPr/>
        </p:nvSpPr>
        <p:spPr>
          <a:xfrm>
            <a:off x="4439232" y="63962"/>
            <a:ext cx="2069674" cy="711198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3" name="Forme libre : forme 6">
            <a:extLst>
              <a:ext uri="{FF2B5EF4-FFF2-40B4-BE49-F238E27FC236}">
                <a16:creationId xmlns:a16="http://schemas.microsoft.com/office/drawing/2014/main" id="{A0206948-B289-4487-B917-499DF2BC6FD7}"/>
              </a:ext>
            </a:extLst>
          </p:cNvPr>
          <p:cNvSpPr/>
          <p:nvPr/>
        </p:nvSpPr>
        <p:spPr>
          <a:xfrm>
            <a:off x="6247086" y="63962"/>
            <a:ext cx="1926688" cy="711198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64" name="Forme libre : forme 7">
            <a:extLst>
              <a:ext uri="{FF2B5EF4-FFF2-40B4-BE49-F238E27FC236}">
                <a16:creationId xmlns:a16="http://schemas.microsoft.com/office/drawing/2014/main" id="{E83A7235-BF8F-45D0-A350-1F912FFE6D75}"/>
              </a:ext>
            </a:extLst>
          </p:cNvPr>
          <p:cNvSpPr/>
          <p:nvPr/>
        </p:nvSpPr>
        <p:spPr>
          <a:xfrm>
            <a:off x="7916852" y="56246"/>
            <a:ext cx="2080351" cy="711198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65" name="Forme libre : forme 8">
            <a:extLst>
              <a:ext uri="{FF2B5EF4-FFF2-40B4-BE49-F238E27FC236}">
                <a16:creationId xmlns:a16="http://schemas.microsoft.com/office/drawing/2014/main" id="{4BCB8156-1904-4E7A-B344-AF54AC89B543}"/>
              </a:ext>
            </a:extLst>
          </p:cNvPr>
          <p:cNvSpPr/>
          <p:nvPr/>
        </p:nvSpPr>
        <p:spPr>
          <a:xfrm>
            <a:off x="9740754" y="70097"/>
            <a:ext cx="1950743" cy="711198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6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 txBox="1">
            <a:spLocks/>
          </p:cNvSpPr>
          <p:nvPr/>
        </p:nvSpPr>
        <p:spPr>
          <a:xfrm>
            <a:off x="11558091" y="367352"/>
            <a:ext cx="490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6672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10742288" y="2847354"/>
            <a:ext cx="482991" cy="1325217"/>
          </a:xfrm>
          <a:prstGeom prst="rect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0401264" y="3248349"/>
            <a:ext cx="111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10732224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143505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0273954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005432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91514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9793864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957423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2362424" y="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9346585" y="2847355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9126953" y="3248351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3272691" y="-1057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8899092" y="2847353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8679460" y="3248349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225738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111097" y="2847353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343275CA-1925-68F9-B3A4-78D502A7FACC}"/>
              </a:ext>
            </a:extLst>
          </p:cNvPr>
          <p:cNvGrpSpPr/>
          <p:nvPr/>
        </p:nvGrpSpPr>
        <p:grpSpPr>
          <a:xfrm>
            <a:off x="1739418" y="2847353"/>
            <a:ext cx="1915627" cy="1484244"/>
            <a:chOff x="2026295" y="3657473"/>
            <a:chExt cx="1915627" cy="1484244"/>
          </a:xfrm>
        </p:grpSpPr>
        <p:sp>
          <p:nvSpPr>
            <p:cNvPr id="8" name="Rectangle: Rounded Corners 20">
              <a:extLst>
                <a:ext uri="{FF2B5EF4-FFF2-40B4-BE49-F238E27FC236}">
                  <a16:creationId xmlns:a16="http://schemas.microsoft.com/office/drawing/2014/main" id="{54CB22A4-AD2F-C813-C51B-E9943B07F070}"/>
                </a:ext>
              </a:extLst>
            </p:cNvPr>
            <p:cNvSpPr/>
            <p:nvPr/>
          </p:nvSpPr>
          <p:spPr>
            <a:xfrm rot="2700000">
              <a:off x="2241988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F307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E3BF984D-0F4C-6E7F-6DD9-B477B4612E83}"/>
                </a:ext>
              </a:extLst>
            </p:cNvPr>
            <p:cNvSpPr txBox="1"/>
            <p:nvPr/>
          </p:nvSpPr>
          <p:spPr>
            <a:xfrm>
              <a:off x="2026295" y="386273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0" name="TextBox 43">
              <a:extLst>
                <a:ext uri="{FF2B5EF4-FFF2-40B4-BE49-F238E27FC236}">
                  <a16:creationId xmlns:a16="http://schemas.microsoft.com/office/drawing/2014/main" id="{91DDE9B7-95A3-D75D-916A-C9BDBD7B0543}"/>
                </a:ext>
              </a:extLst>
            </p:cNvPr>
            <p:cNvSpPr txBox="1"/>
            <p:nvPr/>
          </p:nvSpPr>
          <p:spPr>
            <a:xfrm>
              <a:off x="2174011" y="4291152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GERER LES AUTRES ACTES </a:t>
              </a:r>
            </a:p>
            <a:p>
              <a:pPr algn="ctr"/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56">
            <a:extLst>
              <a:ext uri="{FF2B5EF4-FFF2-40B4-BE49-F238E27FC236}">
                <a16:creationId xmlns:a16="http://schemas.microsoft.com/office/drawing/2014/main" id="{30BAA97B-77A2-C297-3B4B-E35518E76FE9}"/>
              </a:ext>
            </a:extLst>
          </p:cNvPr>
          <p:cNvGrpSpPr/>
          <p:nvPr/>
        </p:nvGrpSpPr>
        <p:grpSpPr>
          <a:xfrm>
            <a:off x="3809207" y="2847353"/>
            <a:ext cx="1915627" cy="1484244"/>
            <a:chOff x="4096084" y="3657473"/>
            <a:chExt cx="1915627" cy="1484244"/>
          </a:xfrm>
        </p:grpSpPr>
        <p:sp>
          <p:nvSpPr>
            <p:cNvPr id="12" name="Rectangle: Rounded Corners 21">
              <a:extLst>
                <a:ext uri="{FF2B5EF4-FFF2-40B4-BE49-F238E27FC236}">
                  <a16:creationId xmlns:a16="http://schemas.microsoft.com/office/drawing/2014/main" id="{41B89F1A-CB20-CFBB-DFC0-C8057AF0E17B}"/>
                </a:ext>
              </a:extLst>
            </p:cNvPr>
            <p:cNvSpPr/>
            <p:nvPr/>
          </p:nvSpPr>
          <p:spPr>
            <a:xfrm rot="2700000">
              <a:off x="4335973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3A1A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44">
              <a:extLst>
                <a:ext uri="{FF2B5EF4-FFF2-40B4-BE49-F238E27FC236}">
                  <a16:creationId xmlns:a16="http://schemas.microsoft.com/office/drawing/2014/main" id="{0E27D093-4909-E693-FC4A-A9E50585BB3D}"/>
                </a:ext>
              </a:extLst>
            </p:cNvPr>
            <p:cNvSpPr txBox="1"/>
            <p:nvPr/>
          </p:nvSpPr>
          <p:spPr>
            <a:xfrm>
              <a:off x="4096084" y="3820540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95F69501-D82C-3284-5AB6-566773EAD843}"/>
                </a:ext>
              </a:extLst>
            </p:cNvPr>
            <p:cNvSpPr txBox="1"/>
            <p:nvPr/>
          </p:nvSpPr>
          <p:spPr>
            <a:xfrm>
              <a:off x="4243800" y="4248954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sz="1400" b="1" dirty="0">
                  <a:solidFill>
                    <a:schemeClr val="tx1"/>
                  </a:solidFill>
                </a:rPr>
                <a:t>GERER LE COTÉ SÉCURITÉ DE L APPLICATION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730E1135-874A-3D59-7B4C-809B8598F00F}"/>
              </a:ext>
            </a:extLst>
          </p:cNvPr>
          <p:cNvGrpSpPr/>
          <p:nvPr/>
        </p:nvGrpSpPr>
        <p:grpSpPr>
          <a:xfrm>
            <a:off x="5892985" y="2847353"/>
            <a:ext cx="1915627" cy="1484244"/>
            <a:chOff x="6179862" y="3657473"/>
            <a:chExt cx="1915627" cy="1484244"/>
          </a:xfrm>
        </p:grpSpPr>
        <p:sp>
          <p:nvSpPr>
            <p:cNvPr id="16" name="Rectangle: Rounded Corners 22">
              <a:extLst>
                <a:ext uri="{FF2B5EF4-FFF2-40B4-BE49-F238E27FC236}">
                  <a16:creationId xmlns:a16="http://schemas.microsoft.com/office/drawing/2014/main" id="{987B10D9-3951-A5F4-2ECE-71761DECF328}"/>
                </a:ext>
              </a:extLst>
            </p:cNvPr>
            <p:cNvSpPr/>
            <p:nvPr/>
          </p:nvSpPr>
          <p:spPr>
            <a:xfrm rot="2700000">
              <a:off x="6403136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E952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025BFB98-FB50-9A6C-9DB6-0F674C36F997}"/>
                </a:ext>
              </a:extLst>
            </p:cNvPr>
            <p:cNvSpPr txBox="1"/>
            <p:nvPr/>
          </p:nvSpPr>
          <p:spPr>
            <a:xfrm>
              <a:off x="6179862" y="378958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8" name="TextBox 47">
              <a:extLst>
                <a:ext uri="{FF2B5EF4-FFF2-40B4-BE49-F238E27FC236}">
                  <a16:creationId xmlns:a16="http://schemas.microsoft.com/office/drawing/2014/main" id="{57160A80-57D5-76BE-2CDC-52371DAF79AF}"/>
                </a:ext>
              </a:extLst>
            </p:cNvPr>
            <p:cNvSpPr txBox="1"/>
            <p:nvPr/>
          </p:nvSpPr>
          <p:spPr>
            <a:xfrm>
              <a:off x="6327578" y="4218002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sz="1400" b="1" dirty="0">
                  <a:solidFill>
                    <a:schemeClr val="tx1"/>
                  </a:solidFill>
                </a:rPr>
                <a:t>GERE LES FACTURE POUR LES PAYEMENT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0B6BF-6692-977E-0FFF-1C28B1E677FA}"/>
              </a:ext>
            </a:extLst>
          </p:cNvPr>
          <p:cNvSpPr/>
          <p:nvPr/>
        </p:nvSpPr>
        <p:spPr>
          <a:xfrm>
            <a:off x="1762680" y="468119"/>
            <a:ext cx="6646292" cy="801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  <a:latin typeface="Bauhaus 93" panose="04030905020B02020C02" pitchFamily="82" charset="0"/>
              </a:rPr>
              <a:t>CONCLUSION ET PERSPECTIVES</a:t>
            </a:r>
            <a:endParaRPr lang="fr-CM" sz="3200"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0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6672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10742288" y="2847354"/>
            <a:ext cx="482991" cy="1325217"/>
          </a:xfrm>
          <a:prstGeom prst="rect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0401264" y="3248349"/>
            <a:ext cx="111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10732224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143505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0273954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005432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91514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9793864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9574232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2362424" y="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9346585" y="2847355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9126953" y="3248351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8899092" y="2847353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8679460" y="3248349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3338940" y="80959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8347126" y="2856656"/>
            <a:ext cx="581593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8139835" y="3275102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8" name="ZoneTexte 1">
            <a:extLst>
              <a:ext uri="{FF2B5EF4-FFF2-40B4-BE49-F238E27FC236}">
                <a16:creationId xmlns:a16="http://schemas.microsoft.com/office/drawing/2014/main" id="{8DB22B34-73E2-FDD4-72E5-323CCDCC205F}"/>
              </a:ext>
            </a:extLst>
          </p:cNvPr>
          <p:cNvSpPr txBox="1"/>
          <p:nvPr/>
        </p:nvSpPr>
        <p:spPr>
          <a:xfrm>
            <a:off x="-906926" y="1483644"/>
            <a:ext cx="61549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rgbClr val="FF0000"/>
                </a:solidFill>
              </a:rPr>
              <a:t>MERCI POUR VOTRE AIMABLE ATTENTION!</a:t>
            </a:r>
          </a:p>
        </p:txBody>
      </p:sp>
      <p:pic>
        <p:nvPicPr>
          <p:cNvPr id="40" name="Image 7">
            <a:extLst>
              <a:ext uri="{FF2B5EF4-FFF2-40B4-BE49-F238E27FC236}">
                <a16:creationId xmlns:a16="http://schemas.microsoft.com/office/drawing/2014/main" id="{E94CE554-A9DF-E419-FBD4-5CE399E7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3" t="3767" r="8654" b="5536"/>
          <a:stretch/>
        </p:blipFill>
        <p:spPr>
          <a:xfrm>
            <a:off x="4825218" y="2697737"/>
            <a:ext cx="3121750" cy="2588572"/>
          </a:xfrm>
          <a:prstGeom prst="rect">
            <a:avLst/>
          </a:prstGeom>
        </p:spPr>
      </p:pic>
      <p:sp>
        <p:nvSpPr>
          <p:cNvPr id="42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10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51071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2198296" y="2847354"/>
            <a:ext cx="482991" cy="1325217"/>
          </a:xfrm>
          <a:prstGeom prst="rect">
            <a:avLst/>
          </a:prstGeom>
          <a:solidFill>
            <a:srgbClr val="E82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736955" y="3248354"/>
            <a:ext cx="1325217" cy="523220"/>
          </a:xfrm>
          <a:prstGeom prst="rect">
            <a:avLst/>
          </a:prstGeom>
          <a:solidFill>
            <a:srgbClr val="F76E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2172190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9999158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709851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49021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048178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1227220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1007588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1095012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758888" y="2847354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539256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1137786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331146" y="2847354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111514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2032968" y="1205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81937" y="2847354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AD64DD8-885D-82D9-A628-F71942D5E753}"/>
              </a:ext>
            </a:extLst>
          </p:cNvPr>
          <p:cNvSpPr txBox="1"/>
          <p:nvPr/>
        </p:nvSpPr>
        <p:spPr>
          <a:xfrm>
            <a:off x="3699115" y="329942"/>
            <a:ext cx="849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Bauhaus 93" panose="04030905020B02020C02" pitchFamily="82" charset="0"/>
              </a:rPr>
              <a:t>I</a:t>
            </a:r>
            <a:r>
              <a:rPr lang="fr-FR" sz="2800" dirty="0">
                <a:latin typeface="Bauhaus 93" panose="04030905020B02020C02" pitchFamily="82" charset="0"/>
              </a:rPr>
              <a:t>-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LA STRUCTURE D ACCUEIL</a:t>
            </a:r>
            <a:endParaRPr lang="fr-CM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919">
            <a:extLst>
              <a:ext uri="{FF2B5EF4-FFF2-40B4-BE49-F238E27FC236}">
                <a16:creationId xmlns:a16="http://schemas.microsoft.com/office/drawing/2014/main" id="{263B7258-F64E-282A-44B4-8B44BD176A2C}"/>
              </a:ext>
            </a:extLst>
          </p:cNvPr>
          <p:cNvGrpSpPr/>
          <p:nvPr/>
        </p:nvGrpSpPr>
        <p:grpSpPr>
          <a:xfrm>
            <a:off x="2782945" y="313900"/>
            <a:ext cx="884086" cy="584775"/>
            <a:chOff x="9238486" y="4892701"/>
            <a:chExt cx="1097280" cy="882616"/>
          </a:xfrm>
          <a:solidFill>
            <a:srgbClr val="F76E6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51CA65-8376-7BEF-D2E6-5DC1B35275C2}"/>
                </a:ext>
              </a:extLst>
            </p:cNvPr>
            <p:cNvSpPr/>
            <p:nvPr/>
          </p:nvSpPr>
          <p:spPr>
            <a:xfrm rot="16200000" flipV="1">
              <a:off x="9208554" y="5317588"/>
              <a:ext cx="8229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F82DFD-3195-59A3-7DC5-52FA2D3A3F49}"/>
                </a:ext>
              </a:extLst>
            </p:cNvPr>
            <p:cNvSpPr/>
            <p:nvPr/>
          </p:nvSpPr>
          <p:spPr>
            <a:xfrm rot="16200000" flipV="1">
              <a:off x="9543330" y="5317588"/>
              <a:ext cx="8229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0649E9-55E1-EC79-58BA-8B49C84CDC96}"/>
                </a:ext>
              </a:extLst>
            </p:cNvPr>
            <p:cNvSpPr/>
            <p:nvPr/>
          </p:nvSpPr>
          <p:spPr>
            <a:xfrm rot="16200000" flipV="1">
              <a:off x="9954855" y="5454748"/>
              <a:ext cx="54864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8D7DCA-4E40-0225-C426-EEB7189E794B}"/>
                </a:ext>
              </a:extLst>
            </p:cNvPr>
            <p:cNvSpPr/>
            <p:nvPr/>
          </p:nvSpPr>
          <p:spPr>
            <a:xfrm rot="16200000" flipV="1">
              <a:off x="9071542" y="5454748"/>
              <a:ext cx="54864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626450-727B-1318-D6C1-F674606CD22B}"/>
                </a:ext>
              </a:extLst>
            </p:cNvPr>
            <p:cNvSpPr/>
            <p:nvPr/>
          </p:nvSpPr>
          <p:spPr>
            <a:xfrm rot="10800000" flipV="1">
              <a:off x="9331435" y="5195074"/>
              <a:ext cx="27432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34B2941-461F-E803-DC93-AF94A6239578}"/>
                </a:ext>
              </a:extLst>
            </p:cNvPr>
            <p:cNvSpPr/>
            <p:nvPr/>
          </p:nvSpPr>
          <p:spPr>
            <a:xfrm rot="10800000" flipV="1">
              <a:off x="9604246" y="4892701"/>
              <a:ext cx="3657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705736-EA59-A8BF-3F39-63D04440A6DB}"/>
                </a:ext>
              </a:extLst>
            </p:cNvPr>
            <p:cNvSpPr/>
            <p:nvPr/>
          </p:nvSpPr>
          <p:spPr>
            <a:xfrm rot="10800000" flipV="1">
              <a:off x="9939023" y="5195074"/>
              <a:ext cx="27432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F55960-38C2-4D6B-8A68-4AE4204A8CB2}"/>
                </a:ext>
              </a:extLst>
            </p:cNvPr>
            <p:cNvSpPr/>
            <p:nvPr/>
          </p:nvSpPr>
          <p:spPr>
            <a:xfrm rot="10800000" flipV="1">
              <a:off x="9238486" y="5743742"/>
              <a:ext cx="109728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928">
              <a:extLst>
                <a:ext uri="{FF2B5EF4-FFF2-40B4-BE49-F238E27FC236}">
                  <a16:creationId xmlns:a16="http://schemas.microsoft.com/office/drawing/2014/main" id="{E967DDD4-4269-8E10-F82A-24C1B6F8C48C}"/>
                </a:ext>
              </a:extLst>
            </p:cNvPr>
            <p:cNvSpPr/>
            <p:nvPr/>
          </p:nvSpPr>
          <p:spPr>
            <a:xfrm>
              <a:off x="9679330" y="4970192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929">
              <a:extLst>
                <a:ext uri="{FF2B5EF4-FFF2-40B4-BE49-F238E27FC236}">
                  <a16:creationId xmlns:a16="http://schemas.microsoft.com/office/drawing/2014/main" id="{23D05C15-E8DA-9290-827D-50C75D18B903}"/>
                </a:ext>
              </a:extLst>
            </p:cNvPr>
            <p:cNvSpPr/>
            <p:nvPr/>
          </p:nvSpPr>
          <p:spPr>
            <a:xfrm>
              <a:off x="9801844" y="4970192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930">
              <a:extLst>
                <a:ext uri="{FF2B5EF4-FFF2-40B4-BE49-F238E27FC236}">
                  <a16:creationId xmlns:a16="http://schemas.microsoft.com/office/drawing/2014/main" id="{89EE04D7-A73E-87F6-0F78-2DEF8FC096AD}"/>
                </a:ext>
              </a:extLst>
            </p:cNvPr>
            <p:cNvSpPr/>
            <p:nvPr/>
          </p:nvSpPr>
          <p:spPr>
            <a:xfrm>
              <a:off x="9679232" y="5101055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931">
              <a:extLst>
                <a:ext uri="{FF2B5EF4-FFF2-40B4-BE49-F238E27FC236}">
                  <a16:creationId xmlns:a16="http://schemas.microsoft.com/office/drawing/2014/main" id="{E94F888C-BA83-9153-4B0D-784EDD267C36}"/>
                </a:ext>
              </a:extLst>
            </p:cNvPr>
            <p:cNvSpPr/>
            <p:nvPr/>
          </p:nvSpPr>
          <p:spPr>
            <a:xfrm>
              <a:off x="9801746" y="5101055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932">
              <a:extLst>
                <a:ext uri="{FF2B5EF4-FFF2-40B4-BE49-F238E27FC236}">
                  <a16:creationId xmlns:a16="http://schemas.microsoft.com/office/drawing/2014/main" id="{ECCE7E6F-5AF3-711A-FEC2-C4B14D8121A2}"/>
                </a:ext>
              </a:extLst>
            </p:cNvPr>
            <p:cNvSpPr/>
            <p:nvPr/>
          </p:nvSpPr>
          <p:spPr>
            <a:xfrm>
              <a:off x="9679134" y="5231918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933">
              <a:extLst>
                <a:ext uri="{FF2B5EF4-FFF2-40B4-BE49-F238E27FC236}">
                  <a16:creationId xmlns:a16="http://schemas.microsoft.com/office/drawing/2014/main" id="{D7079CA2-3EE6-0C3E-1A8D-97CBB2F67C34}"/>
                </a:ext>
              </a:extLst>
            </p:cNvPr>
            <p:cNvSpPr/>
            <p:nvPr/>
          </p:nvSpPr>
          <p:spPr>
            <a:xfrm>
              <a:off x="9801648" y="5231918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934">
              <a:extLst>
                <a:ext uri="{FF2B5EF4-FFF2-40B4-BE49-F238E27FC236}">
                  <a16:creationId xmlns:a16="http://schemas.microsoft.com/office/drawing/2014/main" id="{B6D7105C-C659-1AA8-5250-8642985FC554}"/>
                </a:ext>
              </a:extLst>
            </p:cNvPr>
            <p:cNvSpPr/>
            <p:nvPr/>
          </p:nvSpPr>
          <p:spPr>
            <a:xfrm>
              <a:off x="9679036" y="5362781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935">
              <a:extLst>
                <a:ext uri="{FF2B5EF4-FFF2-40B4-BE49-F238E27FC236}">
                  <a16:creationId xmlns:a16="http://schemas.microsoft.com/office/drawing/2014/main" id="{8F217782-183E-EC53-1CD3-148A1129A884}"/>
                </a:ext>
              </a:extLst>
            </p:cNvPr>
            <p:cNvSpPr/>
            <p:nvPr/>
          </p:nvSpPr>
          <p:spPr>
            <a:xfrm>
              <a:off x="9801550" y="5362781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936">
              <a:extLst>
                <a:ext uri="{FF2B5EF4-FFF2-40B4-BE49-F238E27FC236}">
                  <a16:creationId xmlns:a16="http://schemas.microsoft.com/office/drawing/2014/main" id="{A2C2CB90-2E26-1F94-3F9C-56BFD8EBA267}"/>
                </a:ext>
              </a:extLst>
            </p:cNvPr>
            <p:cNvSpPr/>
            <p:nvPr/>
          </p:nvSpPr>
          <p:spPr>
            <a:xfrm>
              <a:off x="10042207" y="5264084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937">
              <a:extLst>
                <a:ext uri="{FF2B5EF4-FFF2-40B4-BE49-F238E27FC236}">
                  <a16:creationId xmlns:a16="http://schemas.microsoft.com/office/drawing/2014/main" id="{FEEA8F32-F1F8-7B9B-C184-2F4CF87CF570}"/>
                </a:ext>
              </a:extLst>
            </p:cNvPr>
            <p:cNvSpPr/>
            <p:nvPr/>
          </p:nvSpPr>
          <p:spPr>
            <a:xfrm>
              <a:off x="10042109" y="5394947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938">
              <a:extLst>
                <a:ext uri="{FF2B5EF4-FFF2-40B4-BE49-F238E27FC236}">
                  <a16:creationId xmlns:a16="http://schemas.microsoft.com/office/drawing/2014/main" id="{0835579E-D02C-8C17-81BA-E5EED26E46DE}"/>
                </a:ext>
              </a:extLst>
            </p:cNvPr>
            <p:cNvSpPr/>
            <p:nvPr/>
          </p:nvSpPr>
          <p:spPr>
            <a:xfrm>
              <a:off x="10042011" y="5525810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939">
              <a:extLst>
                <a:ext uri="{FF2B5EF4-FFF2-40B4-BE49-F238E27FC236}">
                  <a16:creationId xmlns:a16="http://schemas.microsoft.com/office/drawing/2014/main" id="{C9D46DD5-2750-6D19-203E-44D9DF4FF663}"/>
                </a:ext>
              </a:extLst>
            </p:cNvPr>
            <p:cNvSpPr/>
            <p:nvPr/>
          </p:nvSpPr>
          <p:spPr>
            <a:xfrm>
              <a:off x="9435492" y="5264084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940">
              <a:extLst>
                <a:ext uri="{FF2B5EF4-FFF2-40B4-BE49-F238E27FC236}">
                  <a16:creationId xmlns:a16="http://schemas.microsoft.com/office/drawing/2014/main" id="{DDEA2094-50B8-6228-E6FD-34E7A1EC9F0D}"/>
                </a:ext>
              </a:extLst>
            </p:cNvPr>
            <p:cNvSpPr/>
            <p:nvPr/>
          </p:nvSpPr>
          <p:spPr>
            <a:xfrm>
              <a:off x="9435394" y="5394947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941">
              <a:extLst>
                <a:ext uri="{FF2B5EF4-FFF2-40B4-BE49-F238E27FC236}">
                  <a16:creationId xmlns:a16="http://schemas.microsoft.com/office/drawing/2014/main" id="{AB23E1CD-470B-E7C9-F813-462C9A287387}"/>
                </a:ext>
              </a:extLst>
            </p:cNvPr>
            <p:cNvSpPr/>
            <p:nvPr/>
          </p:nvSpPr>
          <p:spPr>
            <a:xfrm>
              <a:off x="9435296" y="5525810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7775A6-50C7-90D5-DF85-90714A775D68}"/>
                </a:ext>
              </a:extLst>
            </p:cNvPr>
            <p:cNvSpPr/>
            <p:nvPr/>
          </p:nvSpPr>
          <p:spPr>
            <a:xfrm rot="16200000" flipV="1">
              <a:off x="9584201" y="5614768"/>
              <a:ext cx="22860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AB47CA-47B8-4969-4BD2-D832F149386A}"/>
                </a:ext>
              </a:extLst>
            </p:cNvPr>
            <p:cNvSpPr/>
            <p:nvPr/>
          </p:nvSpPr>
          <p:spPr>
            <a:xfrm rot="16200000" flipV="1">
              <a:off x="9762042" y="5614768"/>
              <a:ext cx="22860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980A08-490C-BC8E-351D-BD17F96614F0}"/>
                </a:ext>
              </a:extLst>
            </p:cNvPr>
            <p:cNvSpPr/>
            <p:nvPr/>
          </p:nvSpPr>
          <p:spPr>
            <a:xfrm rot="10800000" flipV="1">
              <a:off x="9682711" y="5505171"/>
              <a:ext cx="209418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C0671A4A-53F5-5740-ADE6-6932D66CD0F3}"/>
              </a:ext>
            </a:extLst>
          </p:cNvPr>
          <p:cNvGrpSpPr/>
          <p:nvPr/>
        </p:nvGrpSpPr>
        <p:grpSpPr>
          <a:xfrm>
            <a:off x="4334101" y="5293684"/>
            <a:ext cx="1915237" cy="752575"/>
            <a:chOff x="544373" y="4115202"/>
            <a:chExt cx="2848660" cy="879024"/>
          </a:xfrm>
        </p:grpSpPr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94CB28FD-F74E-6BC4-75EF-EDA5CACDE476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39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WINMONEY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738873F-9BC2-22BE-2E9F-031300E93E9B}"/>
                </a:ext>
              </a:extLst>
            </p:cNvPr>
            <p:cNvSpPr txBox="1"/>
            <p:nvPr/>
          </p:nvSpPr>
          <p:spPr>
            <a:xfrm>
              <a:off x="705621" y="4562838"/>
              <a:ext cx="2349552" cy="43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AOÛT</a:t>
              </a:r>
              <a:r>
                <a:rPr lang="en-US" b="1" dirty="0">
                  <a:solidFill>
                    <a:schemeClr val="accent2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pic>
        <p:nvPicPr>
          <p:cNvPr id="14" name="Picture 29">
            <a:extLst>
              <a:ext uri="{FF2B5EF4-FFF2-40B4-BE49-F238E27FC236}">
                <a16:creationId xmlns:a16="http://schemas.microsoft.com/office/drawing/2014/main" id="{895CDF67-A3A1-02D9-586C-F9D7B1050D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r="7666"/>
          <a:stretch/>
        </p:blipFill>
        <p:spPr>
          <a:xfrm>
            <a:off x="8754456" y="1941301"/>
            <a:ext cx="1651262" cy="1651262"/>
          </a:xfrm>
          <a:prstGeom prst="ellipse">
            <a:avLst/>
          </a:prstGeom>
        </p:spPr>
      </p:pic>
      <p:pic>
        <p:nvPicPr>
          <p:cNvPr id="16" name="Picture 39">
            <a:extLst>
              <a:ext uri="{FF2B5EF4-FFF2-40B4-BE49-F238E27FC236}">
                <a16:creationId xmlns:a16="http://schemas.microsoft.com/office/drawing/2014/main" id="{49C9CE26-B753-9F05-DE0A-86BBFDD58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r="5583"/>
          <a:stretch/>
        </p:blipFill>
        <p:spPr>
          <a:xfrm>
            <a:off x="4094831" y="2117625"/>
            <a:ext cx="2393779" cy="2393779"/>
          </a:xfrm>
          <a:prstGeom prst="ellipse">
            <a:avLst/>
          </a:prstGeom>
        </p:spPr>
      </p:pic>
      <p:grpSp>
        <p:nvGrpSpPr>
          <p:cNvPr id="17" name="Group 44">
            <a:extLst>
              <a:ext uri="{FF2B5EF4-FFF2-40B4-BE49-F238E27FC236}">
                <a16:creationId xmlns:a16="http://schemas.microsoft.com/office/drawing/2014/main" id="{1E4178BF-EDDB-5C44-4CF3-2E8E29D66D45}"/>
              </a:ext>
            </a:extLst>
          </p:cNvPr>
          <p:cNvGrpSpPr/>
          <p:nvPr/>
        </p:nvGrpSpPr>
        <p:grpSpPr>
          <a:xfrm>
            <a:off x="4519253" y="2197983"/>
            <a:ext cx="662292" cy="671126"/>
            <a:chOff x="662610" y="2054088"/>
            <a:chExt cx="662608" cy="662608"/>
          </a:xfrm>
        </p:grpSpPr>
        <p:sp>
          <p:nvSpPr>
            <p:cNvPr id="18" name="Oval 42">
              <a:extLst>
                <a:ext uri="{FF2B5EF4-FFF2-40B4-BE49-F238E27FC236}">
                  <a16:creationId xmlns:a16="http://schemas.microsoft.com/office/drawing/2014/main" id="{D70E9D09-982D-C218-1C0D-F563EE082AC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3C081C35-AA68-75B1-4995-C788F31D4337}"/>
                </a:ext>
              </a:extLst>
            </p:cNvPr>
            <p:cNvSpPr txBox="1"/>
            <p:nvPr/>
          </p:nvSpPr>
          <p:spPr>
            <a:xfrm>
              <a:off x="662610" y="2123781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23" name="Group 48">
            <a:extLst>
              <a:ext uri="{FF2B5EF4-FFF2-40B4-BE49-F238E27FC236}">
                <a16:creationId xmlns:a16="http://schemas.microsoft.com/office/drawing/2014/main" id="{F3B403E7-4CCC-40B0-D8A0-F5BBCF763F7A}"/>
              </a:ext>
            </a:extLst>
          </p:cNvPr>
          <p:cNvGrpSpPr/>
          <p:nvPr/>
        </p:nvGrpSpPr>
        <p:grpSpPr>
          <a:xfrm>
            <a:off x="8677835" y="2018884"/>
            <a:ext cx="662608" cy="662608"/>
            <a:chOff x="662610" y="2054088"/>
            <a:chExt cx="662608" cy="662608"/>
          </a:xfrm>
        </p:grpSpPr>
        <p:sp>
          <p:nvSpPr>
            <p:cNvPr id="24" name="Oval 49">
              <a:extLst>
                <a:ext uri="{FF2B5EF4-FFF2-40B4-BE49-F238E27FC236}">
                  <a16:creationId xmlns:a16="http://schemas.microsoft.com/office/drawing/2014/main" id="{C4D65735-5BDB-EF04-3DAE-9B3A0C31C3C3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50">
              <a:extLst>
                <a:ext uri="{FF2B5EF4-FFF2-40B4-BE49-F238E27FC236}">
                  <a16:creationId xmlns:a16="http://schemas.microsoft.com/office/drawing/2014/main" id="{11595356-1C92-0C35-C105-B5C6BAA1954F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8" name="Group 60">
            <a:extLst>
              <a:ext uri="{FF2B5EF4-FFF2-40B4-BE49-F238E27FC236}">
                <a16:creationId xmlns:a16="http://schemas.microsoft.com/office/drawing/2014/main" id="{FCC37E7F-D77F-405E-D376-82A5D0972DF9}"/>
              </a:ext>
            </a:extLst>
          </p:cNvPr>
          <p:cNvGrpSpPr/>
          <p:nvPr/>
        </p:nvGrpSpPr>
        <p:grpSpPr>
          <a:xfrm>
            <a:off x="8289995" y="4280572"/>
            <a:ext cx="2580183" cy="1389400"/>
            <a:chOff x="544373" y="4115202"/>
            <a:chExt cx="2952033" cy="1389400"/>
          </a:xfrm>
        </p:grpSpPr>
        <p:sp>
          <p:nvSpPr>
            <p:cNvPr id="40" name="TextBox 61">
              <a:extLst>
                <a:ext uri="{FF2B5EF4-FFF2-40B4-BE49-F238E27FC236}">
                  <a16:creationId xmlns:a16="http://schemas.microsoft.com/office/drawing/2014/main" id="{0789AEFF-3C3B-4313-F6CE-EF7DFDE96CAD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Sites et App Web</a:t>
              </a:r>
            </a:p>
          </p:txBody>
        </p:sp>
        <p:sp>
          <p:nvSpPr>
            <p:cNvPr id="42" name="TextBox 62">
              <a:extLst>
                <a:ext uri="{FF2B5EF4-FFF2-40B4-BE49-F238E27FC236}">
                  <a16:creationId xmlns:a16="http://schemas.microsoft.com/office/drawing/2014/main" id="{717F21A9-AF02-886F-3108-9C9767F2EB7D}"/>
                </a:ext>
              </a:extLst>
            </p:cNvPr>
            <p:cNvSpPr txBox="1"/>
            <p:nvPr/>
          </p:nvSpPr>
          <p:spPr>
            <a:xfrm>
              <a:off x="793927" y="4581272"/>
              <a:ext cx="27024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Tw Cen MT" panose="020B0602020104020603" pitchFamily="34" charset="0"/>
                </a:rPr>
                <a:t>Strategies de commercialization en ligne, etc…</a:t>
              </a:r>
            </a:p>
          </p:txBody>
        </p:sp>
      </p:grpSp>
      <p:pic>
        <p:nvPicPr>
          <p:cNvPr id="50" name="Image 49">
            <a:extLst>
              <a:ext uri="{FF2B5EF4-FFF2-40B4-BE49-F238E27FC236}">
                <a16:creationId xmlns:a16="http://schemas.microsoft.com/office/drawing/2014/main" id="{EA8AB227-1CF5-AD98-5F11-D48025E909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2" y="853162"/>
            <a:ext cx="1263520" cy="1165722"/>
          </a:xfrm>
          <a:prstGeom prst="rect">
            <a:avLst/>
          </a:prstGeom>
        </p:spPr>
      </p:pic>
      <p:sp>
        <p:nvSpPr>
          <p:cNvPr id="91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744" y="378798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-9510715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2198296" y="2847354"/>
            <a:ext cx="482991" cy="1325217"/>
          </a:xfrm>
          <a:prstGeom prst="rect">
            <a:avLst/>
          </a:prstGeom>
          <a:solidFill>
            <a:srgbClr val="E82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736955" y="3248354"/>
            <a:ext cx="1325217" cy="523220"/>
          </a:xfrm>
          <a:prstGeom prst="rect">
            <a:avLst/>
          </a:prstGeom>
          <a:solidFill>
            <a:srgbClr val="F76E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2172190" y="3026601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9999158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709851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49021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048178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1227220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1007588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1095012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758888" y="2847354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539256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1137786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331146" y="2847354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111514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1562346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81937" y="2847354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AD64DD8-885D-82D9-A628-F71942D5E753}"/>
              </a:ext>
            </a:extLst>
          </p:cNvPr>
          <p:cNvSpPr txBox="1"/>
          <p:nvPr/>
        </p:nvSpPr>
        <p:spPr>
          <a:xfrm>
            <a:off x="3699115" y="329942"/>
            <a:ext cx="8492885" cy="52322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PRESENTATION DE LA STRUCTURE D’ACCUEIL</a:t>
            </a:r>
            <a:endParaRPr lang="fr-CM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919">
            <a:extLst>
              <a:ext uri="{FF2B5EF4-FFF2-40B4-BE49-F238E27FC236}">
                <a16:creationId xmlns:a16="http://schemas.microsoft.com/office/drawing/2014/main" id="{263B7258-F64E-282A-44B4-8B44BD176A2C}"/>
              </a:ext>
            </a:extLst>
          </p:cNvPr>
          <p:cNvGrpSpPr/>
          <p:nvPr/>
        </p:nvGrpSpPr>
        <p:grpSpPr>
          <a:xfrm>
            <a:off x="2782945" y="313900"/>
            <a:ext cx="884086" cy="584775"/>
            <a:chOff x="9238486" y="4892701"/>
            <a:chExt cx="1097280" cy="882616"/>
          </a:xfrm>
          <a:solidFill>
            <a:srgbClr val="F76E6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51CA65-8376-7BEF-D2E6-5DC1B35275C2}"/>
                </a:ext>
              </a:extLst>
            </p:cNvPr>
            <p:cNvSpPr/>
            <p:nvPr/>
          </p:nvSpPr>
          <p:spPr>
            <a:xfrm rot="16200000" flipV="1">
              <a:off x="9208554" y="5317588"/>
              <a:ext cx="8229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F82DFD-3195-59A3-7DC5-52FA2D3A3F49}"/>
                </a:ext>
              </a:extLst>
            </p:cNvPr>
            <p:cNvSpPr/>
            <p:nvPr/>
          </p:nvSpPr>
          <p:spPr>
            <a:xfrm rot="16200000" flipV="1">
              <a:off x="9543330" y="5317588"/>
              <a:ext cx="8229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0649E9-55E1-EC79-58BA-8B49C84CDC96}"/>
                </a:ext>
              </a:extLst>
            </p:cNvPr>
            <p:cNvSpPr/>
            <p:nvPr/>
          </p:nvSpPr>
          <p:spPr>
            <a:xfrm rot="16200000" flipV="1">
              <a:off x="9954855" y="5454748"/>
              <a:ext cx="54864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8D7DCA-4E40-0225-C426-EEB7189E794B}"/>
                </a:ext>
              </a:extLst>
            </p:cNvPr>
            <p:cNvSpPr/>
            <p:nvPr/>
          </p:nvSpPr>
          <p:spPr>
            <a:xfrm rot="16200000" flipV="1">
              <a:off x="9071542" y="5454748"/>
              <a:ext cx="54864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626450-727B-1318-D6C1-F674606CD22B}"/>
                </a:ext>
              </a:extLst>
            </p:cNvPr>
            <p:cNvSpPr/>
            <p:nvPr/>
          </p:nvSpPr>
          <p:spPr>
            <a:xfrm rot="10800000" flipV="1">
              <a:off x="9331435" y="5195074"/>
              <a:ext cx="27432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34B2941-461F-E803-DC93-AF94A6239578}"/>
                </a:ext>
              </a:extLst>
            </p:cNvPr>
            <p:cNvSpPr/>
            <p:nvPr/>
          </p:nvSpPr>
          <p:spPr>
            <a:xfrm rot="10800000" flipV="1">
              <a:off x="9604246" y="4892701"/>
              <a:ext cx="36576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705736-EA59-A8BF-3F39-63D04440A6DB}"/>
                </a:ext>
              </a:extLst>
            </p:cNvPr>
            <p:cNvSpPr/>
            <p:nvPr/>
          </p:nvSpPr>
          <p:spPr>
            <a:xfrm rot="10800000" flipV="1">
              <a:off x="9939023" y="5195074"/>
              <a:ext cx="27432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F55960-38C2-4D6B-8A68-4AE4204A8CB2}"/>
                </a:ext>
              </a:extLst>
            </p:cNvPr>
            <p:cNvSpPr/>
            <p:nvPr/>
          </p:nvSpPr>
          <p:spPr>
            <a:xfrm rot="10800000" flipV="1">
              <a:off x="9238486" y="5743742"/>
              <a:ext cx="109728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928">
              <a:extLst>
                <a:ext uri="{FF2B5EF4-FFF2-40B4-BE49-F238E27FC236}">
                  <a16:creationId xmlns:a16="http://schemas.microsoft.com/office/drawing/2014/main" id="{E967DDD4-4269-8E10-F82A-24C1B6F8C48C}"/>
                </a:ext>
              </a:extLst>
            </p:cNvPr>
            <p:cNvSpPr/>
            <p:nvPr/>
          </p:nvSpPr>
          <p:spPr>
            <a:xfrm>
              <a:off x="9679330" y="4970192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929">
              <a:extLst>
                <a:ext uri="{FF2B5EF4-FFF2-40B4-BE49-F238E27FC236}">
                  <a16:creationId xmlns:a16="http://schemas.microsoft.com/office/drawing/2014/main" id="{23D05C15-E8DA-9290-827D-50C75D18B903}"/>
                </a:ext>
              </a:extLst>
            </p:cNvPr>
            <p:cNvSpPr/>
            <p:nvPr/>
          </p:nvSpPr>
          <p:spPr>
            <a:xfrm>
              <a:off x="9801844" y="4970192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930">
              <a:extLst>
                <a:ext uri="{FF2B5EF4-FFF2-40B4-BE49-F238E27FC236}">
                  <a16:creationId xmlns:a16="http://schemas.microsoft.com/office/drawing/2014/main" id="{89EE04D7-A73E-87F6-0F78-2DEF8FC096AD}"/>
                </a:ext>
              </a:extLst>
            </p:cNvPr>
            <p:cNvSpPr/>
            <p:nvPr/>
          </p:nvSpPr>
          <p:spPr>
            <a:xfrm>
              <a:off x="9679232" y="5101055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931">
              <a:extLst>
                <a:ext uri="{FF2B5EF4-FFF2-40B4-BE49-F238E27FC236}">
                  <a16:creationId xmlns:a16="http://schemas.microsoft.com/office/drawing/2014/main" id="{E94F888C-BA83-9153-4B0D-784EDD267C36}"/>
                </a:ext>
              </a:extLst>
            </p:cNvPr>
            <p:cNvSpPr/>
            <p:nvPr/>
          </p:nvSpPr>
          <p:spPr>
            <a:xfrm>
              <a:off x="9801746" y="5101055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932">
              <a:extLst>
                <a:ext uri="{FF2B5EF4-FFF2-40B4-BE49-F238E27FC236}">
                  <a16:creationId xmlns:a16="http://schemas.microsoft.com/office/drawing/2014/main" id="{ECCE7E6F-5AF3-711A-FEC2-C4B14D8121A2}"/>
                </a:ext>
              </a:extLst>
            </p:cNvPr>
            <p:cNvSpPr/>
            <p:nvPr/>
          </p:nvSpPr>
          <p:spPr>
            <a:xfrm>
              <a:off x="9679134" y="5231918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933">
              <a:extLst>
                <a:ext uri="{FF2B5EF4-FFF2-40B4-BE49-F238E27FC236}">
                  <a16:creationId xmlns:a16="http://schemas.microsoft.com/office/drawing/2014/main" id="{D7079CA2-3EE6-0C3E-1A8D-97CBB2F67C34}"/>
                </a:ext>
              </a:extLst>
            </p:cNvPr>
            <p:cNvSpPr/>
            <p:nvPr/>
          </p:nvSpPr>
          <p:spPr>
            <a:xfrm>
              <a:off x="9801648" y="5231918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934">
              <a:extLst>
                <a:ext uri="{FF2B5EF4-FFF2-40B4-BE49-F238E27FC236}">
                  <a16:creationId xmlns:a16="http://schemas.microsoft.com/office/drawing/2014/main" id="{B6D7105C-C659-1AA8-5250-8642985FC554}"/>
                </a:ext>
              </a:extLst>
            </p:cNvPr>
            <p:cNvSpPr/>
            <p:nvPr/>
          </p:nvSpPr>
          <p:spPr>
            <a:xfrm>
              <a:off x="9679036" y="5362781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935">
              <a:extLst>
                <a:ext uri="{FF2B5EF4-FFF2-40B4-BE49-F238E27FC236}">
                  <a16:creationId xmlns:a16="http://schemas.microsoft.com/office/drawing/2014/main" id="{8F217782-183E-EC53-1CD3-148A1129A884}"/>
                </a:ext>
              </a:extLst>
            </p:cNvPr>
            <p:cNvSpPr/>
            <p:nvPr/>
          </p:nvSpPr>
          <p:spPr>
            <a:xfrm>
              <a:off x="9801550" y="5362781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936">
              <a:extLst>
                <a:ext uri="{FF2B5EF4-FFF2-40B4-BE49-F238E27FC236}">
                  <a16:creationId xmlns:a16="http://schemas.microsoft.com/office/drawing/2014/main" id="{A2C2CB90-2E26-1F94-3F9C-56BFD8EBA267}"/>
                </a:ext>
              </a:extLst>
            </p:cNvPr>
            <p:cNvSpPr/>
            <p:nvPr/>
          </p:nvSpPr>
          <p:spPr>
            <a:xfrm>
              <a:off x="10042207" y="5264084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937">
              <a:extLst>
                <a:ext uri="{FF2B5EF4-FFF2-40B4-BE49-F238E27FC236}">
                  <a16:creationId xmlns:a16="http://schemas.microsoft.com/office/drawing/2014/main" id="{FEEA8F32-F1F8-7B9B-C184-2F4CF87CF570}"/>
                </a:ext>
              </a:extLst>
            </p:cNvPr>
            <p:cNvSpPr/>
            <p:nvPr/>
          </p:nvSpPr>
          <p:spPr>
            <a:xfrm>
              <a:off x="10042109" y="5394947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938">
              <a:extLst>
                <a:ext uri="{FF2B5EF4-FFF2-40B4-BE49-F238E27FC236}">
                  <a16:creationId xmlns:a16="http://schemas.microsoft.com/office/drawing/2014/main" id="{0835579E-D02C-8C17-81BA-E5EED26E46DE}"/>
                </a:ext>
              </a:extLst>
            </p:cNvPr>
            <p:cNvSpPr/>
            <p:nvPr/>
          </p:nvSpPr>
          <p:spPr>
            <a:xfrm>
              <a:off x="10042011" y="5525810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939">
              <a:extLst>
                <a:ext uri="{FF2B5EF4-FFF2-40B4-BE49-F238E27FC236}">
                  <a16:creationId xmlns:a16="http://schemas.microsoft.com/office/drawing/2014/main" id="{C9D46DD5-2750-6D19-203E-44D9DF4FF663}"/>
                </a:ext>
              </a:extLst>
            </p:cNvPr>
            <p:cNvSpPr/>
            <p:nvPr/>
          </p:nvSpPr>
          <p:spPr>
            <a:xfrm>
              <a:off x="9435492" y="5264084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940">
              <a:extLst>
                <a:ext uri="{FF2B5EF4-FFF2-40B4-BE49-F238E27FC236}">
                  <a16:creationId xmlns:a16="http://schemas.microsoft.com/office/drawing/2014/main" id="{DDEA2094-50B8-6228-E6FD-34E7A1EC9F0D}"/>
                </a:ext>
              </a:extLst>
            </p:cNvPr>
            <p:cNvSpPr/>
            <p:nvPr/>
          </p:nvSpPr>
          <p:spPr>
            <a:xfrm>
              <a:off x="9435394" y="5394947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941">
              <a:extLst>
                <a:ext uri="{FF2B5EF4-FFF2-40B4-BE49-F238E27FC236}">
                  <a16:creationId xmlns:a16="http://schemas.microsoft.com/office/drawing/2014/main" id="{AB23E1CD-470B-E7C9-F813-462C9A287387}"/>
                </a:ext>
              </a:extLst>
            </p:cNvPr>
            <p:cNvSpPr/>
            <p:nvPr/>
          </p:nvSpPr>
          <p:spPr>
            <a:xfrm>
              <a:off x="9435296" y="5525810"/>
              <a:ext cx="94020" cy="94019"/>
            </a:xfrm>
            <a:custGeom>
              <a:avLst/>
              <a:gdLst>
                <a:gd name="connsiteX0" fmla="*/ 35718 w 152400"/>
                <a:gd name="connsiteY0" fmla="*/ 35718 h 152400"/>
                <a:gd name="connsiteX1" fmla="*/ 35718 w 152400"/>
                <a:gd name="connsiteY1" fmla="*/ 116682 h 152400"/>
                <a:gd name="connsiteX2" fmla="*/ 116682 w 152400"/>
                <a:gd name="connsiteY2" fmla="*/ 116682 h 152400"/>
                <a:gd name="connsiteX3" fmla="*/ 116682 w 152400"/>
                <a:gd name="connsiteY3" fmla="*/ 35718 h 152400"/>
                <a:gd name="connsiteX4" fmla="*/ 0 w 152400"/>
                <a:gd name="connsiteY4" fmla="*/ 0 h 152400"/>
                <a:gd name="connsiteX5" fmla="*/ 152400 w 152400"/>
                <a:gd name="connsiteY5" fmla="*/ 0 h 152400"/>
                <a:gd name="connsiteX6" fmla="*/ 152400 w 152400"/>
                <a:gd name="connsiteY6" fmla="*/ 152400 h 152400"/>
                <a:gd name="connsiteX7" fmla="*/ 0 w 152400"/>
                <a:gd name="connsiteY7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35718" y="35718"/>
                  </a:moveTo>
                  <a:lnTo>
                    <a:pt x="35718" y="116682"/>
                  </a:lnTo>
                  <a:lnTo>
                    <a:pt x="116682" y="116682"/>
                  </a:lnTo>
                  <a:lnTo>
                    <a:pt x="116682" y="35718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7775A6-50C7-90D5-DF85-90714A775D68}"/>
                </a:ext>
              </a:extLst>
            </p:cNvPr>
            <p:cNvSpPr/>
            <p:nvPr/>
          </p:nvSpPr>
          <p:spPr>
            <a:xfrm rot="16200000" flipV="1">
              <a:off x="9584201" y="5614768"/>
              <a:ext cx="22860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AB47CA-47B8-4969-4BD2-D832F149386A}"/>
                </a:ext>
              </a:extLst>
            </p:cNvPr>
            <p:cNvSpPr/>
            <p:nvPr/>
          </p:nvSpPr>
          <p:spPr>
            <a:xfrm rot="16200000" flipV="1">
              <a:off x="9762042" y="5614768"/>
              <a:ext cx="228600" cy="315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980A08-490C-BC8E-351D-BD17F96614F0}"/>
                </a:ext>
              </a:extLst>
            </p:cNvPr>
            <p:cNvSpPr/>
            <p:nvPr/>
          </p:nvSpPr>
          <p:spPr>
            <a:xfrm rot="10800000" flipV="1">
              <a:off x="9682711" y="5505171"/>
              <a:ext cx="209418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6636275E-CDEB-E785-3C3C-C2748B99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76" y="1646771"/>
            <a:ext cx="4631860" cy="3196043"/>
          </a:xfrm>
          <a:prstGeom prst="rect">
            <a:avLst/>
          </a:prstGeom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3F60C00D-F607-88A5-C859-F226DF0126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22" y="1473188"/>
            <a:ext cx="1408372" cy="1085865"/>
          </a:xfrm>
          <a:prstGeom prst="rect">
            <a:avLst/>
          </a:prstGeom>
        </p:spPr>
      </p:pic>
      <p:pic>
        <p:nvPicPr>
          <p:cNvPr id="8" name="Image 11">
            <a:extLst>
              <a:ext uri="{FF2B5EF4-FFF2-40B4-BE49-F238E27FC236}">
                <a16:creationId xmlns:a16="http://schemas.microsoft.com/office/drawing/2014/main" id="{20BCD417-C665-7859-C73E-1A99C54F768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43" y="3280929"/>
            <a:ext cx="301224" cy="296142"/>
          </a:xfrm>
          <a:prstGeom prst="rect">
            <a:avLst/>
          </a:prstGeom>
        </p:spPr>
      </p:pic>
      <p:grpSp>
        <p:nvGrpSpPr>
          <p:cNvPr id="9" name="Groupe 43">
            <a:extLst>
              <a:ext uri="{FF2B5EF4-FFF2-40B4-BE49-F238E27FC236}">
                <a16:creationId xmlns:a16="http://schemas.microsoft.com/office/drawing/2014/main" id="{849A6958-3546-708C-4FBB-FCAF15388C41}"/>
              </a:ext>
            </a:extLst>
          </p:cNvPr>
          <p:cNvGrpSpPr/>
          <p:nvPr/>
        </p:nvGrpSpPr>
        <p:grpSpPr>
          <a:xfrm>
            <a:off x="3521489" y="1244684"/>
            <a:ext cx="2391221" cy="1180926"/>
            <a:chOff x="3015476" y="455693"/>
            <a:chExt cx="6266434" cy="2163131"/>
          </a:xfrm>
        </p:grpSpPr>
        <p:cxnSp>
          <p:nvCxnSpPr>
            <p:cNvPr id="29" name="Connecteur droit 12">
              <a:extLst>
                <a:ext uri="{FF2B5EF4-FFF2-40B4-BE49-F238E27FC236}">
                  <a16:creationId xmlns:a16="http://schemas.microsoft.com/office/drawing/2014/main" id="{9A719ABA-2E74-91F0-23E8-8C9D7C177620}"/>
                </a:ext>
              </a:extLst>
            </p:cNvPr>
            <p:cNvCxnSpPr/>
            <p:nvPr/>
          </p:nvCxnSpPr>
          <p:spPr>
            <a:xfrm flipV="1">
              <a:off x="3015476" y="455693"/>
              <a:ext cx="0" cy="621119"/>
            </a:xfrm>
            <a:prstGeom prst="line">
              <a:avLst/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eur droit 31">
              <a:extLst>
                <a:ext uri="{FF2B5EF4-FFF2-40B4-BE49-F238E27FC236}">
                  <a16:creationId xmlns:a16="http://schemas.microsoft.com/office/drawing/2014/main" id="{3B591AE4-8A3A-124D-4E27-6EC7B9C41F35}"/>
                </a:ext>
              </a:extLst>
            </p:cNvPr>
            <p:cNvCxnSpPr/>
            <p:nvPr/>
          </p:nvCxnSpPr>
          <p:spPr>
            <a:xfrm>
              <a:off x="3015476" y="460827"/>
              <a:ext cx="6266434" cy="23923"/>
            </a:xfrm>
            <a:prstGeom prst="line">
              <a:avLst/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necteur droit 34">
              <a:extLst>
                <a:ext uri="{FF2B5EF4-FFF2-40B4-BE49-F238E27FC236}">
                  <a16:creationId xmlns:a16="http://schemas.microsoft.com/office/drawing/2014/main" id="{E2A7D4B7-2382-975A-5DF7-C503CBFFCAA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072" y="484750"/>
              <a:ext cx="0" cy="2134074"/>
            </a:xfrm>
            <a:prstGeom prst="line">
              <a:avLst/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6" name="ZoneTexte 1">
            <a:extLst>
              <a:ext uri="{FF2B5EF4-FFF2-40B4-BE49-F238E27FC236}">
                <a16:creationId xmlns:a16="http://schemas.microsoft.com/office/drawing/2014/main" id="{6D936B9F-C08C-7476-EA2A-9A79A924451F}"/>
              </a:ext>
            </a:extLst>
          </p:cNvPr>
          <p:cNvSpPr txBox="1"/>
          <p:nvPr/>
        </p:nvSpPr>
        <p:spPr>
          <a:xfrm>
            <a:off x="4543755" y="4309125"/>
            <a:ext cx="29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entury Gothic" panose="020B0502020202020204" pitchFamily="34" charset="0"/>
              </a:rPr>
              <a:t>En face du super Marché casinos</a:t>
            </a:r>
            <a:endParaRPr lang="fr-FR" sz="1400" b="1" dirty="0">
              <a:latin typeface="Century Gothic" panose="020B0502020202020204" pitchFamily="34" charset="0"/>
            </a:endParaRPr>
          </a:p>
        </p:txBody>
      </p:sp>
      <p:pic>
        <p:nvPicPr>
          <p:cNvPr id="58" name="Image 44">
            <a:extLst>
              <a:ext uri="{FF2B5EF4-FFF2-40B4-BE49-F238E27FC236}">
                <a16:creationId xmlns:a16="http://schemas.microsoft.com/office/drawing/2014/main" id="{96FB7BB0-A517-DFC2-663D-812CA3CA428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49" y="2050331"/>
            <a:ext cx="940807" cy="917841"/>
          </a:xfrm>
          <a:prstGeom prst="rect">
            <a:avLst/>
          </a:prstGeom>
        </p:spPr>
      </p:pic>
      <p:sp>
        <p:nvSpPr>
          <p:cNvPr id="64" name="TextBox 64">
            <a:extLst>
              <a:ext uri="{FF2B5EF4-FFF2-40B4-BE49-F238E27FC236}">
                <a16:creationId xmlns:a16="http://schemas.microsoft.com/office/drawing/2014/main" id="{7F175BA6-2B7A-C5F3-0411-67F3315EE2DE}"/>
              </a:ext>
            </a:extLst>
          </p:cNvPr>
          <p:cNvSpPr txBox="1"/>
          <p:nvPr/>
        </p:nvSpPr>
        <p:spPr>
          <a:xfrm>
            <a:off x="3378461" y="709453"/>
            <a:ext cx="264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Localisation</a:t>
            </a:r>
            <a:endParaRPr lang="en-US" sz="28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B5959338-E379-2E9D-5302-DE70482DB2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4273" r="8047" b="15861"/>
          <a:stretch/>
        </p:blipFill>
        <p:spPr>
          <a:xfrm>
            <a:off x="7607174" y="1254905"/>
            <a:ext cx="4445316" cy="3307366"/>
          </a:xfrm>
          <a:prstGeom prst="rect">
            <a:avLst/>
          </a:prstGeom>
        </p:spPr>
      </p:pic>
      <p:sp>
        <p:nvSpPr>
          <p:cNvPr id="94" name="TextBox 64">
            <a:extLst>
              <a:ext uri="{FF2B5EF4-FFF2-40B4-BE49-F238E27FC236}">
                <a16:creationId xmlns:a16="http://schemas.microsoft.com/office/drawing/2014/main" id="{6B785144-32A3-9524-79B5-C36D3558B480}"/>
              </a:ext>
            </a:extLst>
          </p:cNvPr>
          <p:cNvSpPr txBox="1"/>
          <p:nvPr/>
        </p:nvSpPr>
        <p:spPr>
          <a:xfrm>
            <a:off x="8421606" y="702666"/>
            <a:ext cx="264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2D050"/>
                </a:solidFill>
                <a:latin typeface="Tw Cen MT" panose="020B0602020104020603" pitchFamily="34" charset="0"/>
              </a:rPr>
              <a:t>Organigramme</a:t>
            </a:r>
          </a:p>
        </p:txBody>
      </p:sp>
      <p:sp>
        <p:nvSpPr>
          <p:cNvPr id="91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127776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>
            <a:extLst>
              <a:ext uri="{FF2B5EF4-FFF2-40B4-BE49-F238E27FC236}">
                <a16:creationId xmlns:a16="http://schemas.microsoft.com/office/drawing/2014/main" id="{24895757-AC2B-A1CC-A2F3-72DC4B2E24AC}"/>
              </a:ext>
            </a:extLst>
          </p:cNvPr>
          <p:cNvGrpSpPr/>
          <p:nvPr/>
        </p:nvGrpSpPr>
        <p:grpSpPr>
          <a:xfrm>
            <a:off x="3876678" y="2658312"/>
            <a:ext cx="3200409" cy="2431930"/>
            <a:chOff x="58621" y="3320011"/>
            <a:chExt cx="1943398" cy="1361736"/>
          </a:xfrm>
        </p:grpSpPr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2F4176C1-02E1-A1C6-B669-400729900F57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C0A79BEC-957C-13F7-A652-E4B711B60EBE}"/>
                </a:ext>
              </a:extLst>
            </p:cNvPr>
            <p:cNvSpPr txBox="1"/>
            <p:nvPr/>
          </p:nvSpPr>
          <p:spPr>
            <a:xfrm>
              <a:off x="58621" y="3712093"/>
              <a:ext cx="1943398" cy="69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Acte de naissance</a:t>
              </a:r>
            </a:p>
          </p:txBody>
        </p:sp>
      </p:grpSp>
      <p:grpSp>
        <p:nvGrpSpPr>
          <p:cNvPr id="7" name="Group 60">
            <a:extLst>
              <a:ext uri="{FF2B5EF4-FFF2-40B4-BE49-F238E27FC236}">
                <a16:creationId xmlns:a16="http://schemas.microsoft.com/office/drawing/2014/main" id="{5A3F3FDF-7F3E-A1DE-A0AF-57705E191B00}"/>
              </a:ext>
            </a:extLst>
          </p:cNvPr>
          <p:cNvGrpSpPr/>
          <p:nvPr/>
        </p:nvGrpSpPr>
        <p:grpSpPr>
          <a:xfrm>
            <a:off x="9226228" y="4258653"/>
            <a:ext cx="3107076" cy="2370024"/>
            <a:chOff x="58621" y="3468765"/>
            <a:chExt cx="1943398" cy="1361736"/>
          </a:xfrm>
        </p:grpSpPr>
        <p:sp>
          <p:nvSpPr>
            <p:cNvPr id="8" name="Oval 37">
              <a:extLst>
                <a:ext uri="{FF2B5EF4-FFF2-40B4-BE49-F238E27FC236}">
                  <a16:creationId xmlns:a16="http://schemas.microsoft.com/office/drawing/2014/main" id="{9757D83C-5D6C-BC73-D845-1D6DBCE3DA45}"/>
                </a:ext>
              </a:extLst>
            </p:cNvPr>
            <p:cNvSpPr/>
            <p:nvPr/>
          </p:nvSpPr>
          <p:spPr>
            <a:xfrm>
              <a:off x="349452" y="3468765"/>
              <a:ext cx="1361736" cy="136173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39">
              <a:extLst>
                <a:ext uri="{FF2B5EF4-FFF2-40B4-BE49-F238E27FC236}">
                  <a16:creationId xmlns:a16="http://schemas.microsoft.com/office/drawing/2014/main" id="{601B56A2-E9BF-3FD7-5E7D-59A5F3A72780}"/>
                </a:ext>
              </a:extLst>
            </p:cNvPr>
            <p:cNvSpPr txBox="1"/>
            <p:nvPr/>
          </p:nvSpPr>
          <p:spPr>
            <a:xfrm>
              <a:off x="58621" y="3712093"/>
              <a:ext cx="1943398" cy="69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Acte de </a:t>
              </a:r>
            </a:p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décès</a:t>
              </a:r>
            </a:p>
          </p:txBody>
        </p:sp>
      </p:grpSp>
      <p:sp>
        <p:nvSpPr>
          <p:cNvPr id="11" name="Oval 37">
            <a:extLst>
              <a:ext uri="{FF2B5EF4-FFF2-40B4-BE49-F238E27FC236}">
                <a16:creationId xmlns:a16="http://schemas.microsoft.com/office/drawing/2014/main" id="{9034D396-E6DA-93F7-775A-F335964EC997}"/>
              </a:ext>
            </a:extLst>
          </p:cNvPr>
          <p:cNvSpPr/>
          <p:nvPr/>
        </p:nvSpPr>
        <p:spPr>
          <a:xfrm>
            <a:off x="255721" y="563562"/>
            <a:ext cx="2147875" cy="16348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Numerisation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37">
            <a:extLst>
              <a:ext uri="{FF2B5EF4-FFF2-40B4-BE49-F238E27FC236}">
                <a16:creationId xmlns:a16="http://schemas.microsoft.com/office/drawing/2014/main" id="{019F0142-BCD9-BDE4-DA3D-76D05217AE7F}"/>
              </a:ext>
            </a:extLst>
          </p:cNvPr>
          <p:cNvSpPr/>
          <p:nvPr/>
        </p:nvSpPr>
        <p:spPr>
          <a:xfrm>
            <a:off x="6749300" y="3426892"/>
            <a:ext cx="2505449" cy="2354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Acte de mariage</a:t>
            </a:r>
            <a:endParaRPr lang="en-US" dirty="0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2242842A-57A0-903D-7D97-CCD4AB7988BE}"/>
              </a:ext>
            </a:extLst>
          </p:cNvPr>
          <p:cNvSpPr/>
          <p:nvPr/>
        </p:nvSpPr>
        <p:spPr>
          <a:xfrm>
            <a:off x="2055572" y="1868570"/>
            <a:ext cx="2271078" cy="2239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 Actes Etat civil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24985" y="365162"/>
            <a:ext cx="5784419" cy="9881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MOTS CLES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AB0E5B08-9ACB-4FED-9092-994E796F7EBF}"/>
              </a:ext>
            </a:extLst>
          </p:cNvPr>
          <p:cNvSpPr txBox="1"/>
          <p:nvPr/>
        </p:nvSpPr>
        <p:spPr>
          <a:xfrm>
            <a:off x="3550850" y="978476"/>
            <a:ext cx="591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CONTEXT ET JUSTIFICATION</a:t>
            </a:r>
          </a:p>
        </p:txBody>
      </p:sp>
      <p:sp>
        <p:nvSpPr>
          <p:cNvPr id="18" name="Espace réservé du numéro de diapositive 4">
            <a:extLst>
              <a:ext uri="{FF2B5EF4-FFF2-40B4-BE49-F238E27FC236}">
                <a16:creationId xmlns:a16="http://schemas.microsoft.com/office/drawing/2014/main" id="{6D82FFE9-8748-4A5C-8294-8B098D0E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141">
            <a:extLst>
              <a:ext uri="{FF2B5EF4-FFF2-40B4-BE49-F238E27FC236}">
                <a16:creationId xmlns:a16="http://schemas.microsoft.com/office/drawing/2014/main" id="{61F9254E-6CE2-4193-A53A-6ADAA90054E9}"/>
              </a:ext>
            </a:extLst>
          </p:cNvPr>
          <p:cNvSpPr txBox="1"/>
          <p:nvPr/>
        </p:nvSpPr>
        <p:spPr>
          <a:xfrm>
            <a:off x="6866460" y="3092771"/>
            <a:ext cx="54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74" name="Espace réservé du numéro de diapositive 16">
            <a:extLst>
              <a:ext uri="{FF2B5EF4-FFF2-40B4-BE49-F238E27FC236}">
                <a16:creationId xmlns:a16="http://schemas.microsoft.com/office/drawing/2014/main" id="{5826CD58-9843-479D-871E-84509ABA24CB}"/>
              </a:ext>
            </a:extLst>
          </p:cNvPr>
          <p:cNvSpPr txBox="1">
            <a:spLocks/>
          </p:cNvSpPr>
          <p:nvPr/>
        </p:nvSpPr>
        <p:spPr>
          <a:xfrm>
            <a:off x="9250931" y="363005"/>
            <a:ext cx="2819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      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5" name="Forme libre : forme 3">
            <a:extLst>
              <a:ext uri="{FF2B5EF4-FFF2-40B4-BE49-F238E27FC236}">
                <a16:creationId xmlns:a16="http://schemas.microsoft.com/office/drawing/2014/main" id="{354E4DF3-8653-4899-A0D9-93064CA6B718}"/>
              </a:ext>
            </a:extLst>
          </p:cNvPr>
          <p:cNvSpPr/>
          <p:nvPr/>
        </p:nvSpPr>
        <p:spPr>
          <a:xfrm>
            <a:off x="359570" y="81545"/>
            <a:ext cx="2062389" cy="711199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6" name="Forme libre : forme 4">
            <a:extLst>
              <a:ext uri="{FF2B5EF4-FFF2-40B4-BE49-F238E27FC236}">
                <a16:creationId xmlns:a16="http://schemas.microsoft.com/office/drawing/2014/main" id="{EEA3E8C0-A845-4477-B56D-B30393C8EFBE}"/>
              </a:ext>
            </a:extLst>
          </p:cNvPr>
          <p:cNvSpPr/>
          <p:nvPr/>
        </p:nvSpPr>
        <p:spPr>
          <a:xfrm>
            <a:off x="2261117" y="81546"/>
            <a:ext cx="2329318" cy="711198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  PROBLEMATIQUE</a:t>
            </a:r>
          </a:p>
        </p:txBody>
      </p:sp>
      <p:sp>
        <p:nvSpPr>
          <p:cNvPr id="77" name="Forme libre : forme 5">
            <a:extLst>
              <a:ext uri="{FF2B5EF4-FFF2-40B4-BE49-F238E27FC236}">
                <a16:creationId xmlns:a16="http://schemas.microsoft.com/office/drawing/2014/main" id="{48940C1F-7352-4050-BF95-037859123254}"/>
              </a:ext>
            </a:extLst>
          </p:cNvPr>
          <p:cNvSpPr/>
          <p:nvPr/>
        </p:nvSpPr>
        <p:spPr>
          <a:xfrm>
            <a:off x="4439232" y="63962"/>
            <a:ext cx="2069674" cy="711198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78" name="Forme libre : forme 6">
            <a:extLst>
              <a:ext uri="{FF2B5EF4-FFF2-40B4-BE49-F238E27FC236}">
                <a16:creationId xmlns:a16="http://schemas.microsoft.com/office/drawing/2014/main" id="{A0206948-B289-4487-B917-499DF2BC6FD7}"/>
              </a:ext>
            </a:extLst>
          </p:cNvPr>
          <p:cNvSpPr/>
          <p:nvPr/>
        </p:nvSpPr>
        <p:spPr>
          <a:xfrm>
            <a:off x="6247086" y="63962"/>
            <a:ext cx="1926688" cy="711198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79" name="Forme libre : forme 7">
            <a:extLst>
              <a:ext uri="{FF2B5EF4-FFF2-40B4-BE49-F238E27FC236}">
                <a16:creationId xmlns:a16="http://schemas.microsoft.com/office/drawing/2014/main" id="{E83A7235-BF8F-45D0-A350-1F912FFE6D75}"/>
              </a:ext>
            </a:extLst>
          </p:cNvPr>
          <p:cNvSpPr/>
          <p:nvPr/>
        </p:nvSpPr>
        <p:spPr>
          <a:xfrm>
            <a:off x="7916852" y="56246"/>
            <a:ext cx="2080351" cy="711198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80" name="Forme libre : forme 8">
            <a:extLst>
              <a:ext uri="{FF2B5EF4-FFF2-40B4-BE49-F238E27FC236}">
                <a16:creationId xmlns:a16="http://schemas.microsoft.com/office/drawing/2014/main" id="{4BCB8156-1904-4E7A-B344-AF54AC89B543}"/>
              </a:ext>
            </a:extLst>
          </p:cNvPr>
          <p:cNvSpPr/>
          <p:nvPr/>
        </p:nvSpPr>
        <p:spPr>
          <a:xfrm>
            <a:off x="9740754" y="70097"/>
            <a:ext cx="1950743" cy="711198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1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 txBox="1">
            <a:spLocks/>
          </p:cNvSpPr>
          <p:nvPr/>
        </p:nvSpPr>
        <p:spPr>
          <a:xfrm>
            <a:off x="11476203" y="381000"/>
            <a:ext cx="490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6" y="2141678"/>
            <a:ext cx="1857375" cy="2457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3" name="Rectangle 82"/>
          <p:cNvSpPr/>
          <p:nvPr/>
        </p:nvSpPr>
        <p:spPr>
          <a:xfrm>
            <a:off x="359570" y="1256753"/>
            <a:ext cx="1724088" cy="6386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MAIRIE D’EKOUNOU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lèche droite 83"/>
          <p:cNvSpPr/>
          <p:nvPr/>
        </p:nvSpPr>
        <p:spPr>
          <a:xfrm>
            <a:off x="2421959" y="2902857"/>
            <a:ext cx="1569470" cy="6531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èche droite 84"/>
          <p:cNvSpPr/>
          <p:nvPr/>
        </p:nvSpPr>
        <p:spPr>
          <a:xfrm>
            <a:off x="5924897" y="2902857"/>
            <a:ext cx="1494008" cy="595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84" y="1895382"/>
            <a:ext cx="2014728" cy="27432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03" y="1606324"/>
            <a:ext cx="2783603" cy="316087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5" y="1240086"/>
            <a:ext cx="2709559" cy="424501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40" y="2089824"/>
            <a:ext cx="1526573" cy="25611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77" y="1756271"/>
            <a:ext cx="2562225" cy="30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C836E-8315-B13C-20F3-0386752CC90F}"/>
              </a:ext>
            </a:extLst>
          </p:cNvPr>
          <p:cNvSpPr/>
          <p:nvPr/>
        </p:nvSpPr>
        <p:spPr>
          <a:xfrm>
            <a:off x="463480" y="-54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13687-3973-9134-1C61-26769728555F}"/>
              </a:ext>
            </a:extLst>
          </p:cNvPr>
          <p:cNvSpPr/>
          <p:nvPr/>
        </p:nvSpPr>
        <p:spPr>
          <a:xfrm>
            <a:off x="11749938" y="2829184"/>
            <a:ext cx="482991" cy="1325217"/>
          </a:xfrm>
          <a:prstGeom prst="rect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ED2C-F5E7-4BCC-5C76-C5743516027F}"/>
              </a:ext>
            </a:extLst>
          </p:cNvPr>
          <p:cNvSpPr txBox="1"/>
          <p:nvPr/>
        </p:nvSpPr>
        <p:spPr>
          <a:xfrm rot="16200000">
            <a:off x="11681644" y="3179414"/>
            <a:ext cx="111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4BC52578-2C98-3648-EC53-598EEB5428C6}"/>
              </a:ext>
            </a:extLst>
          </p:cNvPr>
          <p:cNvSpPr/>
          <p:nvPr/>
        </p:nvSpPr>
        <p:spPr>
          <a:xfrm rot="5400000">
            <a:off x="11676226" y="3026600"/>
            <a:ext cx="1952830" cy="966721"/>
          </a:xfrm>
          <a:prstGeom prst="triangle">
            <a:avLst/>
          </a:prstGeom>
          <a:solidFill>
            <a:srgbClr val="F76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133059-AD5E-A19E-30AE-DC69436D6120}"/>
              </a:ext>
            </a:extLst>
          </p:cNvPr>
          <p:cNvSpPr/>
          <p:nvPr/>
        </p:nvSpPr>
        <p:spPr>
          <a:xfrm>
            <a:off x="-9911110" y="80959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5789EF-B4DD-640E-42EB-9F5042E6F75C}"/>
              </a:ext>
            </a:extLst>
          </p:cNvPr>
          <p:cNvSpPr/>
          <p:nvPr/>
        </p:nvSpPr>
        <p:spPr>
          <a:xfrm>
            <a:off x="1709851" y="2847354"/>
            <a:ext cx="482991" cy="13252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FB9B21-1994-6827-E63B-56D4741C267E}"/>
              </a:ext>
            </a:extLst>
          </p:cNvPr>
          <p:cNvSpPr txBox="1"/>
          <p:nvPr/>
        </p:nvSpPr>
        <p:spPr>
          <a:xfrm rot="16200000">
            <a:off x="149021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31C52-8C92-971A-0B87-8F619E2741B3}"/>
              </a:ext>
            </a:extLst>
          </p:cNvPr>
          <p:cNvSpPr/>
          <p:nvPr/>
        </p:nvSpPr>
        <p:spPr>
          <a:xfrm>
            <a:off x="-1048178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F8DC9-702C-DAD1-2149-99358E5923B2}"/>
              </a:ext>
            </a:extLst>
          </p:cNvPr>
          <p:cNvSpPr/>
          <p:nvPr/>
        </p:nvSpPr>
        <p:spPr>
          <a:xfrm>
            <a:off x="1227220" y="2847354"/>
            <a:ext cx="482991" cy="13252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2A7CEA-FB31-7D95-4C74-2F41C107CB6F}"/>
              </a:ext>
            </a:extLst>
          </p:cNvPr>
          <p:cNvSpPr txBox="1"/>
          <p:nvPr/>
        </p:nvSpPr>
        <p:spPr>
          <a:xfrm rot="16200000">
            <a:off x="1007588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III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970A7-207A-4791-0E7E-046830CB4D02}"/>
              </a:ext>
            </a:extLst>
          </p:cNvPr>
          <p:cNvSpPr/>
          <p:nvPr/>
        </p:nvSpPr>
        <p:spPr>
          <a:xfrm>
            <a:off x="-10908900" y="6279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20698-AE88-582F-810A-DBD2C4B60CEF}"/>
              </a:ext>
            </a:extLst>
          </p:cNvPr>
          <p:cNvSpPr/>
          <p:nvPr/>
        </p:nvSpPr>
        <p:spPr>
          <a:xfrm>
            <a:off x="758888" y="2847354"/>
            <a:ext cx="482991" cy="1325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0764F2-C99E-E1D4-96C2-B280D44ED68B}"/>
              </a:ext>
            </a:extLst>
          </p:cNvPr>
          <p:cNvSpPr txBox="1"/>
          <p:nvPr/>
        </p:nvSpPr>
        <p:spPr>
          <a:xfrm rot="16200000">
            <a:off x="539256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IV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096BEA-A341-BBB0-5382-638028DC54A1}"/>
              </a:ext>
            </a:extLst>
          </p:cNvPr>
          <p:cNvSpPr/>
          <p:nvPr/>
        </p:nvSpPr>
        <p:spPr>
          <a:xfrm>
            <a:off x="-11377863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8A25A-F122-8E6A-4CEC-E3A0585CA196}"/>
              </a:ext>
            </a:extLst>
          </p:cNvPr>
          <p:cNvSpPr/>
          <p:nvPr/>
        </p:nvSpPr>
        <p:spPr>
          <a:xfrm>
            <a:off x="331146" y="2847354"/>
            <a:ext cx="482991" cy="1325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37A29CC-14EA-B91F-9F67-2F7A3B3DC51E}"/>
              </a:ext>
            </a:extLst>
          </p:cNvPr>
          <p:cNvSpPr txBox="1"/>
          <p:nvPr/>
        </p:nvSpPr>
        <p:spPr>
          <a:xfrm rot="16200000">
            <a:off x="111514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B69B04-B844-01EE-FDD1-1BC44EC1DEA6}"/>
              </a:ext>
            </a:extLst>
          </p:cNvPr>
          <p:cNvSpPr/>
          <p:nvPr/>
        </p:nvSpPr>
        <p:spPr>
          <a:xfrm>
            <a:off x="-11790946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15900" dist="38100" sx="101000" sy="101000" algn="ctr" rotWithShape="0">
              <a:schemeClr val="bg2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02FFEB-2593-F71E-123A-F0F4713FE5CB}"/>
              </a:ext>
            </a:extLst>
          </p:cNvPr>
          <p:cNvSpPr/>
          <p:nvPr/>
        </p:nvSpPr>
        <p:spPr>
          <a:xfrm>
            <a:off x="-81937" y="2847354"/>
            <a:ext cx="482991" cy="1325217"/>
          </a:xfrm>
          <a:prstGeom prst="rect">
            <a:avLst/>
          </a:prstGeom>
          <a:solidFill>
            <a:srgbClr val="E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DF76EEF-9719-D997-B763-79609F4C2E67}"/>
              </a:ext>
            </a:extLst>
          </p:cNvPr>
          <p:cNvSpPr txBox="1"/>
          <p:nvPr/>
        </p:nvSpPr>
        <p:spPr>
          <a:xfrm rot="16200000">
            <a:off x="-301569" y="3248350"/>
            <a:ext cx="105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auhaus 93" panose="04030905020B02020C02" pitchFamily="82" charset="0"/>
              </a:rPr>
              <a:t>VI</a:t>
            </a:r>
            <a:endParaRPr lang="fr-CM" sz="2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2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5323" y="33528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èche droite 43"/>
          <p:cNvSpPr/>
          <p:nvPr/>
        </p:nvSpPr>
        <p:spPr>
          <a:xfrm rot="19783146">
            <a:off x="4494840" y="2308117"/>
            <a:ext cx="1569470" cy="6531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 droite 45"/>
          <p:cNvSpPr/>
          <p:nvPr/>
        </p:nvSpPr>
        <p:spPr>
          <a:xfrm rot="5400000">
            <a:off x="8936207" y="1891861"/>
            <a:ext cx="1494008" cy="595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1" y="1363610"/>
            <a:ext cx="2025254" cy="152082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73" y="2164443"/>
            <a:ext cx="1705525" cy="2363158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24" y="3312399"/>
            <a:ext cx="2926987" cy="3323693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AB0E5B08-9ACB-4FED-9092-994E796F7EBF}"/>
              </a:ext>
            </a:extLst>
          </p:cNvPr>
          <p:cNvSpPr txBox="1"/>
          <p:nvPr/>
        </p:nvSpPr>
        <p:spPr>
          <a:xfrm>
            <a:off x="4209892" y="237789"/>
            <a:ext cx="591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CONTEXT ET JUSTIFICATION</a:t>
            </a:r>
          </a:p>
        </p:txBody>
      </p:sp>
    </p:spTree>
    <p:extLst>
      <p:ext uri="{BB962C8B-B14F-4D97-AF65-F5344CB8AC3E}">
        <p14:creationId xmlns:p14="http://schemas.microsoft.com/office/powerpoint/2010/main" val="169842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3">
            <a:extLst>
              <a:ext uri="{FF2B5EF4-FFF2-40B4-BE49-F238E27FC236}">
                <a16:creationId xmlns:a16="http://schemas.microsoft.com/office/drawing/2014/main" id="{2D39C26A-014A-4FC3-8981-215ECCD48EA0}"/>
              </a:ext>
            </a:extLst>
          </p:cNvPr>
          <p:cNvSpPr/>
          <p:nvPr/>
        </p:nvSpPr>
        <p:spPr>
          <a:xfrm>
            <a:off x="14514" y="192743"/>
            <a:ext cx="2425247" cy="750686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Forme libre : forme 4">
            <a:extLst>
              <a:ext uri="{FF2B5EF4-FFF2-40B4-BE49-F238E27FC236}">
                <a16:creationId xmlns:a16="http://schemas.microsoft.com/office/drawing/2014/main" id="{5711EC8D-B766-42A9-85ED-20F3E80477E7}"/>
              </a:ext>
            </a:extLst>
          </p:cNvPr>
          <p:cNvSpPr/>
          <p:nvPr/>
        </p:nvSpPr>
        <p:spPr>
          <a:xfrm>
            <a:off x="2194641" y="192742"/>
            <a:ext cx="2329318" cy="711199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</a:t>
            </a: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7" name="Forme libre : forme 5">
            <a:extLst>
              <a:ext uri="{FF2B5EF4-FFF2-40B4-BE49-F238E27FC236}">
                <a16:creationId xmlns:a16="http://schemas.microsoft.com/office/drawing/2014/main" id="{37FCF848-6E08-4A52-9241-AB325C095CAA}"/>
              </a:ext>
            </a:extLst>
          </p:cNvPr>
          <p:cNvSpPr/>
          <p:nvPr/>
        </p:nvSpPr>
        <p:spPr>
          <a:xfrm>
            <a:off x="4320437" y="232229"/>
            <a:ext cx="2069674" cy="711199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Forme libre : forme 6">
            <a:extLst>
              <a:ext uri="{FF2B5EF4-FFF2-40B4-BE49-F238E27FC236}">
                <a16:creationId xmlns:a16="http://schemas.microsoft.com/office/drawing/2014/main" id="{D15683DB-20E2-4C3B-A5E6-617F7944CD88}"/>
              </a:ext>
            </a:extLst>
          </p:cNvPr>
          <p:cNvSpPr/>
          <p:nvPr/>
        </p:nvSpPr>
        <p:spPr>
          <a:xfrm>
            <a:off x="6128291" y="232229"/>
            <a:ext cx="1926688" cy="711199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9" name="Forme libre : forme 7">
            <a:extLst>
              <a:ext uri="{FF2B5EF4-FFF2-40B4-BE49-F238E27FC236}">
                <a16:creationId xmlns:a16="http://schemas.microsoft.com/office/drawing/2014/main" id="{448C7D1F-7838-4103-A11E-EDCEBA3639F9}"/>
              </a:ext>
            </a:extLst>
          </p:cNvPr>
          <p:cNvSpPr/>
          <p:nvPr/>
        </p:nvSpPr>
        <p:spPr>
          <a:xfrm>
            <a:off x="7808485" y="232229"/>
            <a:ext cx="2080351" cy="711199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0" name="Forme libre : forme 8">
            <a:extLst>
              <a:ext uri="{FF2B5EF4-FFF2-40B4-BE49-F238E27FC236}">
                <a16:creationId xmlns:a16="http://schemas.microsoft.com/office/drawing/2014/main" id="{DB80C360-58EA-4172-9875-DBB1C750ED3D}"/>
              </a:ext>
            </a:extLst>
          </p:cNvPr>
          <p:cNvSpPr/>
          <p:nvPr/>
        </p:nvSpPr>
        <p:spPr>
          <a:xfrm>
            <a:off x="9642346" y="232229"/>
            <a:ext cx="1982461" cy="711199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03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EF81037-6085-43D7-82AB-2F6074186471}"/>
              </a:ext>
            </a:extLst>
          </p:cNvPr>
          <p:cNvSpPr txBox="1">
            <a:spLocks/>
          </p:cNvSpPr>
          <p:nvPr/>
        </p:nvSpPr>
        <p:spPr>
          <a:xfrm>
            <a:off x="5902587" y="1156612"/>
            <a:ext cx="4166176" cy="10604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PROBLEMES</a:t>
            </a:r>
            <a:r>
              <a:rPr lang="en-CM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66118987-9A49-4859-A1B2-3895D2200A47}"/>
              </a:ext>
            </a:extLst>
          </p:cNvPr>
          <p:cNvGrpSpPr/>
          <p:nvPr/>
        </p:nvGrpSpPr>
        <p:grpSpPr>
          <a:xfrm>
            <a:off x="5332172" y="6110148"/>
            <a:ext cx="1204057" cy="515623"/>
            <a:chOff x="5538629" y="5732127"/>
            <a:chExt cx="1118377" cy="47893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25C551F-97D4-43AF-936E-C2E533A2C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629" y="5732127"/>
              <a:ext cx="1118377" cy="195748"/>
            </a:xfrm>
            <a:custGeom>
              <a:avLst/>
              <a:gdLst>
                <a:gd name="T0" fmla="*/ 692 w 759"/>
                <a:gd name="T1" fmla="*/ 133 h 133"/>
                <a:gd name="T2" fmla="*/ 67 w 759"/>
                <a:gd name="T3" fmla="*/ 133 h 133"/>
                <a:gd name="T4" fmla="*/ 0 w 759"/>
                <a:gd name="T5" fmla="*/ 67 h 133"/>
                <a:gd name="T6" fmla="*/ 0 w 759"/>
                <a:gd name="T7" fmla="*/ 67 h 133"/>
                <a:gd name="T8" fmla="*/ 67 w 759"/>
                <a:gd name="T9" fmla="*/ 0 h 133"/>
                <a:gd name="T10" fmla="*/ 692 w 759"/>
                <a:gd name="T11" fmla="*/ 0 h 133"/>
                <a:gd name="T12" fmla="*/ 759 w 759"/>
                <a:gd name="T13" fmla="*/ 67 h 133"/>
                <a:gd name="T14" fmla="*/ 759 w 759"/>
                <a:gd name="T15" fmla="*/ 67 h 133"/>
                <a:gd name="T16" fmla="*/ 692 w 759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33">
                  <a:moveTo>
                    <a:pt x="692" y="133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30" y="133"/>
                    <a:pt x="0" y="104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29" y="0"/>
                    <a:pt x="759" y="30"/>
                    <a:pt x="759" y="67"/>
                  </a:cubicBezTo>
                  <a:cubicBezTo>
                    <a:pt x="759" y="67"/>
                    <a:pt x="759" y="67"/>
                    <a:pt x="759" y="67"/>
                  </a:cubicBezTo>
                  <a:cubicBezTo>
                    <a:pt x="759" y="104"/>
                    <a:pt x="729" y="133"/>
                    <a:pt x="692" y="13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0D5B807-B39D-4C58-9984-6CA69949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629" y="6015311"/>
              <a:ext cx="1118377" cy="195748"/>
            </a:xfrm>
            <a:custGeom>
              <a:avLst/>
              <a:gdLst>
                <a:gd name="T0" fmla="*/ 692 w 759"/>
                <a:gd name="T1" fmla="*/ 133 h 133"/>
                <a:gd name="T2" fmla="*/ 67 w 759"/>
                <a:gd name="T3" fmla="*/ 133 h 133"/>
                <a:gd name="T4" fmla="*/ 0 w 759"/>
                <a:gd name="T5" fmla="*/ 67 h 133"/>
                <a:gd name="T6" fmla="*/ 0 w 759"/>
                <a:gd name="T7" fmla="*/ 67 h 133"/>
                <a:gd name="T8" fmla="*/ 67 w 759"/>
                <a:gd name="T9" fmla="*/ 0 h 133"/>
                <a:gd name="T10" fmla="*/ 692 w 759"/>
                <a:gd name="T11" fmla="*/ 0 h 133"/>
                <a:gd name="T12" fmla="*/ 759 w 759"/>
                <a:gd name="T13" fmla="*/ 67 h 133"/>
                <a:gd name="T14" fmla="*/ 759 w 759"/>
                <a:gd name="T15" fmla="*/ 67 h 133"/>
                <a:gd name="T16" fmla="*/ 692 w 759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33">
                  <a:moveTo>
                    <a:pt x="692" y="133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30" y="133"/>
                    <a:pt x="0" y="104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29" y="0"/>
                    <a:pt x="759" y="30"/>
                    <a:pt x="759" y="67"/>
                  </a:cubicBezTo>
                  <a:cubicBezTo>
                    <a:pt x="759" y="67"/>
                    <a:pt x="759" y="67"/>
                    <a:pt x="759" y="67"/>
                  </a:cubicBezTo>
                  <a:cubicBezTo>
                    <a:pt x="759" y="104"/>
                    <a:pt x="729" y="133"/>
                    <a:pt x="692" y="13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870FBFEA-7A2F-4997-839C-7E2482380FC6}"/>
              </a:ext>
            </a:extLst>
          </p:cNvPr>
          <p:cNvGrpSpPr/>
          <p:nvPr/>
        </p:nvGrpSpPr>
        <p:grpSpPr>
          <a:xfrm>
            <a:off x="3056509" y="2044922"/>
            <a:ext cx="5081419" cy="2708312"/>
            <a:chOff x="3436609" y="1891543"/>
            <a:chExt cx="4719830" cy="2515592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C95050C-CA0D-42C8-8D28-9FF6161C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478" y="3969087"/>
              <a:ext cx="538961" cy="57420"/>
            </a:xfrm>
            <a:custGeom>
              <a:avLst/>
              <a:gdLst>
                <a:gd name="T0" fmla="*/ 347 w 366"/>
                <a:gd name="T1" fmla="*/ 39 h 39"/>
                <a:gd name="T2" fmla="*/ 19 w 366"/>
                <a:gd name="T3" fmla="*/ 39 h 39"/>
                <a:gd name="T4" fmla="*/ 0 w 366"/>
                <a:gd name="T5" fmla="*/ 19 h 39"/>
                <a:gd name="T6" fmla="*/ 0 w 366"/>
                <a:gd name="T7" fmla="*/ 19 h 39"/>
                <a:gd name="T8" fmla="*/ 19 w 366"/>
                <a:gd name="T9" fmla="*/ 0 h 39"/>
                <a:gd name="T10" fmla="*/ 347 w 366"/>
                <a:gd name="T11" fmla="*/ 0 h 39"/>
                <a:gd name="T12" fmla="*/ 366 w 366"/>
                <a:gd name="T13" fmla="*/ 19 h 39"/>
                <a:gd name="T14" fmla="*/ 366 w 366"/>
                <a:gd name="T15" fmla="*/ 19 h 39"/>
                <a:gd name="T16" fmla="*/ 347 w 36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9">
                  <a:moveTo>
                    <a:pt x="347" y="39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8" y="39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57" y="0"/>
                    <a:pt x="366" y="9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6" y="30"/>
                    <a:pt x="357" y="39"/>
                    <a:pt x="347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B5F08D2D-F088-405F-B186-93E91687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951" y="2538818"/>
              <a:ext cx="420207" cy="387582"/>
            </a:xfrm>
            <a:custGeom>
              <a:avLst/>
              <a:gdLst>
                <a:gd name="T0" fmla="*/ 276 w 285"/>
                <a:gd name="T1" fmla="*/ 35 h 263"/>
                <a:gd name="T2" fmla="*/ 34 w 285"/>
                <a:gd name="T3" fmla="*/ 256 h 263"/>
                <a:gd name="T4" fmla="*/ 7 w 285"/>
                <a:gd name="T5" fmla="*/ 254 h 263"/>
                <a:gd name="T6" fmla="*/ 7 w 285"/>
                <a:gd name="T7" fmla="*/ 254 h 263"/>
                <a:gd name="T8" fmla="*/ 8 w 285"/>
                <a:gd name="T9" fmla="*/ 227 h 263"/>
                <a:gd name="T10" fmla="*/ 250 w 285"/>
                <a:gd name="T11" fmla="*/ 7 h 263"/>
                <a:gd name="T12" fmla="*/ 278 w 285"/>
                <a:gd name="T13" fmla="*/ 8 h 263"/>
                <a:gd name="T14" fmla="*/ 278 w 285"/>
                <a:gd name="T15" fmla="*/ 8 h 263"/>
                <a:gd name="T16" fmla="*/ 276 w 285"/>
                <a:gd name="T17" fmla="*/ 3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63">
                  <a:moveTo>
                    <a:pt x="276" y="35"/>
                  </a:moveTo>
                  <a:cubicBezTo>
                    <a:pt x="34" y="256"/>
                    <a:pt x="34" y="256"/>
                    <a:pt x="34" y="256"/>
                  </a:cubicBezTo>
                  <a:cubicBezTo>
                    <a:pt x="26" y="263"/>
                    <a:pt x="14" y="262"/>
                    <a:pt x="7" y="254"/>
                  </a:cubicBezTo>
                  <a:cubicBezTo>
                    <a:pt x="7" y="254"/>
                    <a:pt x="7" y="254"/>
                    <a:pt x="7" y="254"/>
                  </a:cubicBezTo>
                  <a:cubicBezTo>
                    <a:pt x="0" y="246"/>
                    <a:pt x="0" y="234"/>
                    <a:pt x="8" y="22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8" y="0"/>
                    <a:pt x="270" y="0"/>
                    <a:pt x="278" y="8"/>
                  </a:cubicBezTo>
                  <a:cubicBezTo>
                    <a:pt x="278" y="8"/>
                    <a:pt x="278" y="8"/>
                    <a:pt x="278" y="8"/>
                  </a:cubicBezTo>
                  <a:cubicBezTo>
                    <a:pt x="285" y="16"/>
                    <a:pt x="284" y="28"/>
                    <a:pt x="276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881FE8D-6184-4553-ABD1-053B2F85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405" y="1891543"/>
              <a:ext cx="56115" cy="538961"/>
            </a:xfrm>
            <a:custGeom>
              <a:avLst/>
              <a:gdLst>
                <a:gd name="T0" fmla="*/ 38 w 38"/>
                <a:gd name="T1" fmla="*/ 19 h 366"/>
                <a:gd name="T2" fmla="*/ 38 w 38"/>
                <a:gd name="T3" fmla="*/ 347 h 366"/>
                <a:gd name="T4" fmla="*/ 19 w 38"/>
                <a:gd name="T5" fmla="*/ 366 h 366"/>
                <a:gd name="T6" fmla="*/ 19 w 38"/>
                <a:gd name="T7" fmla="*/ 366 h 366"/>
                <a:gd name="T8" fmla="*/ 0 w 38"/>
                <a:gd name="T9" fmla="*/ 347 h 366"/>
                <a:gd name="T10" fmla="*/ 0 w 38"/>
                <a:gd name="T11" fmla="*/ 19 h 366"/>
                <a:gd name="T12" fmla="*/ 19 w 38"/>
                <a:gd name="T13" fmla="*/ 0 h 366"/>
                <a:gd name="T14" fmla="*/ 19 w 38"/>
                <a:gd name="T15" fmla="*/ 0 h 366"/>
                <a:gd name="T16" fmla="*/ 38 w 38"/>
                <a:gd name="T17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66">
                  <a:moveTo>
                    <a:pt x="38" y="19"/>
                  </a:moveTo>
                  <a:cubicBezTo>
                    <a:pt x="38" y="347"/>
                    <a:pt x="38" y="347"/>
                    <a:pt x="38" y="347"/>
                  </a:cubicBezTo>
                  <a:cubicBezTo>
                    <a:pt x="38" y="357"/>
                    <a:pt x="29" y="366"/>
                    <a:pt x="19" y="366"/>
                  </a:cubicBezTo>
                  <a:cubicBezTo>
                    <a:pt x="19" y="366"/>
                    <a:pt x="19" y="366"/>
                    <a:pt x="19" y="366"/>
                  </a:cubicBezTo>
                  <a:cubicBezTo>
                    <a:pt x="8" y="366"/>
                    <a:pt x="0" y="357"/>
                    <a:pt x="0" y="34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7177FCD-CCA8-4770-BDEB-EBC00E98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609" y="4351020"/>
              <a:ext cx="538961" cy="56115"/>
            </a:xfrm>
            <a:custGeom>
              <a:avLst/>
              <a:gdLst>
                <a:gd name="T0" fmla="*/ 20 w 366"/>
                <a:gd name="T1" fmla="*/ 38 h 38"/>
                <a:gd name="T2" fmla="*/ 347 w 366"/>
                <a:gd name="T3" fmla="*/ 38 h 38"/>
                <a:gd name="T4" fmla="*/ 366 w 366"/>
                <a:gd name="T5" fmla="*/ 19 h 38"/>
                <a:gd name="T6" fmla="*/ 366 w 366"/>
                <a:gd name="T7" fmla="*/ 19 h 38"/>
                <a:gd name="T8" fmla="*/ 347 w 366"/>
                <a:gd name="T9" fmla="*/ 0 h 38"/>
                <a:gd name="T10" fmla="*/ 20 w 366"/>
                <a:gd name="T11" fmla="*/ 0 h 38"/>
                <a:gd name="T12" fmla="*/ 0 w 366"/>
                <a:gd name="T13" fmla="*/ 19 h 38"/>
                <a:gd name="T14" fmla="*/ 0 w 366"/>
                <a:gd name="T15" fmla="*/ 19 h 38"/>
                <a:gd name="T16" fmla="*/ 20 w 366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8">
                  <a:moveTo>
                    <a:pt x="20" y="38"/>
                  </a:moveTo>
                  <a:cubicBezTo>
                    <a:pt x="347" y="38"/>
                    <a:pt x="347" y="38"/>
                    <a:pt x="347" y="38"/>
                  </a:cubicBezTo>
                  <a:cubicBezTo>
                    <a:pt x="358" y="38"/>
                    <a:pt x="366" y="29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6" y="8"/>
                    <a:pt x="358" y="0"/>
                    <a:pt x="34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9" y="38"/>
                    <a:pt x="20" y="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AE4BDF2-B397-4D34-9867-616C95E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561" y="2564918"/>
              <a:ext cx="420207" cy="387582"/>
            </a:xfrm>
            <a:custGeom>
              <a:avLst/>
              <a:gdLst>
                <a:gd name="T0" fmla="*/ 8 w 285"/>
                <a:gd name="T1" fmla="*/ 36 h 263"/>
                <a:gd name="T2" fmla="*/ 250 w 285"/>
                <a:gd name="T3" fmla="*/ 256 h 263"/>
                <a:gd name="T4" fmla="*/ 277 w 285"/>
                <a:gd name="T5" fmla="*/ 255 h 263"/>
                <a:gd name="T6" fmla="*/ 277 w 285"/>
                <a:gd name="T7" fmla="*/ 255 h 263"/>
                <a:gd name="T8" fmla="*/ 276 w 285"/>
                <a:gd name="T9" fmla="*/ 227 h 263"/>
                <a:gd name="T10" fmla="*/ 34 w 285"/>
                <a:gd name="T11" fmla="*/ 7 h 263"/>
                <a:gd name="T12" fmla="*/ 7 w 285"/>
                <a:gd name="T13" fmla="*/ 9 h 263"/>
                <a:gd name="T14" fmla="*/ 7 w 285"/>
                <a:gd name="T15" fmla="*/ 9 h 263"/>
                <a:gd name="T16" fmla="*/ 8 w 285"/>
                <a:gd name="T17" fmla="*/ 3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63">
                  <a:moveTo>
                    <a:pt x="8" y="36"/>
                  </a:moveTo>
                  <a:cubicBezTo>
                    <a:pt x="250" y="256"/>
                    <a:pt x="250" y="256"/>
                    <a:pt x="250" y="256"/>
                  </a:cubicBezTo>
                  <a:cubicBezTo>
                    <a:pt x="258" y="263"/>
                    <a:pt x="270" y="262"/>
                    <a:pt x="277" y="255"/>
                  </a:cubicBezTo>
                  <a:cubicBezTo>
                    <a:pt x="277" y="255"/>
                    <a:pt x="277" y="255"/>
                    <a:pt x="277" y="255"/>
                  </a:cubicBezTo>
                  <a:cubicBezTo>
                    <a:pt x="285" y="247"/>
                    <a:pt x="284" y="235"/>
                    <a:pt x="276" y="22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6" y="0"/>
                    <a:pt x="14" y="1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0" y="16"/>
                    <a:pt x="0" y="29"/>
                    <a:pt x="8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83D2DB8E-F175-4C8E-BAE1-9675E7CE8FF4}"/>
              </a:ext>
            </a:extLst>
          </p:cNvPr>
          <p:cNvSpPr>
            <a:spLocks/>
          </p:cNvSpPr>
          <p:nvPr/>
        </p:nvSpPr>
        <p:spPr bwMode="auto">
          <a:xfrm>
            <a:off x="4669028" y="2828148"/>
            <a:ext cx="1233560" cy="1039674"/>
          </a:xfrm>
          <a:custGeom>
            <a:avLst/>
            <a:gdLst>
              <a:gd name="T0" fmla="*/ 778 w 778"/>
              <a:gd name="T1" fmla="*/ 0 h 655"/>
              <a:gd name="T2" fmla="*/ 778 w 778"/>
              <a:gd name="T3" fmla="*/ 655 h 655"/>
              <a:gd name="T4" fmla="*/ 0 w 778"/>
              <a:gd name="T5" fmla="*/ 655 h 655"/>
              <a:gd name="T6" fmla="*/ 0 w 778"/>
              <a:gd name="T7" fmla="*/ 654 h 655"/>
              <a:gd name="T8" fmla="*/ 50 w 778"/>
              <a:gd name="T9" fmla="*/ 491 h 655"/>
              <a:gd name="T10" fmla="*/ 778 w 778"/>
              <a:gd name="T11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8" h="655">
                <a:moveTo>
                  <a:pt x="778" y="0"/>
                </a:moveTo>
                <a:cubicBezTo>
                  <a:pt x="778" y="655"/>
                  <a:pt x="778" y="655"/>
                  <a:pt x="778" y="655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54"/>
                  <a:pt x="0" y="654"/>
                  <a:pt x="0" y="654"/>
                </a:cubicBezTo>
                <a:cubicBezTo>
                  <a:pt x="9" y="598"/>
                  <a:pt x="26" y="543"/>
                  <a:pt x="50" y="491"/>
                </a:cubicBezTo>
                <a:cubicBezTo>
                  <a:pt x="173" y="215"/>
                  <a:pt x="477" y="5"/>
                  <a:pt x="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B5CB7A9-3291-41C5-8612-EC4DF02BD5CC}"/>
              </a:ext>
            </a:extLst>
          </p:cNvPr>
          <p:cNvSpPr>
            <a:spLocks/>
          </p:cNvSpPr>
          <p:nvPr/>
        </p:nvSpPr>
        <p:spPr bwMode="auto">
          <a:xfrm>
            <a:off x="4631092" y="3911377"/>
            <a:ext cx="1271495" cy="1014386"/>
          </a:xfrm>
          <a:custGeom>
            <a:avLst/>
            <a:gdLst>
              <a:gd name="T0" fmla="*/ 802 w 802"/>
              <a:gd name="T1" fmla="*/ 0 h 639"/>
              <a:gd name="T2" fmla="*/ 802 w 802"/>
              <a:gd name="T3" fmla="*/ 639 h 639"/>
              <a:gd name="T4" fmla="*/ 229 w 802"/>
              <a:gd name="T5" fmla="*/ 639 h 639"/>
              <a:gd name="T6" fmla="*/ 128 w 802"/>
              <a:gd name="T7" fmla="*/ 475 h 639"/>
              <a:gd name="T8" fmla="*/ 20 w 802"/>
              <a:gd name="T9" fmla="*/ 0 h 639"/>
              <a:gd name="T10" fmla="*/ 802 w 802"/>
              <a:gd name="T11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2" h="639">
                <a:moveTo>
                  <a:pt x="802" y="0"/>
                </a:moveTo>
                <a:cubicBezTo>
                  <a:pt x="802" y="639"/>
                  <a:pt x="802" y="639"/>
                  <a:pt x="802" y="639"/>
                </a:cubicBezTo>
                <a:cubicBezTo>
                  <a:pt x="229" y="639"/>
                  <a:pt x="229" y="639"/>
                  <a:pt x="229" y="639"/>
                </a:cubicBezTo>
                <a:cubicBezTo>
                  <a:pt x="194" y="586"/>
                  <a:pt x="160" y="532"/>
                  <a:pt x="128" y="475"/>
                </a:cubicBezTo>
                <a:cubicBezTo>
                  <a:pt x="54" y="338"/>
                  <a:pt x="0" y="184"/>
                  <a:pt x="20" y="0"/>
                </a:cubicBezTo>
                <a:lnTo>
                  <a:pt x="8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EF88981A-D39C-403D-81D9-281863BBE65E}"/>
              </a:ext>
            </a:extLst>
          </p:cNvPr>
          <p:cNvSpPr>
            <a:spLocks/>
          </p:cNvSpPr>
          <p:nvPr/>
        </p:nvSpPr>
        <p:spPr bwMode="auto">
          <a:xfrm>
            <a:off x="5948951" y="2828148"/>
            <a:ext cx="1219510" cy="1039674"/>
          </a:xfrm>
          <a:custGeom>
            <a:avLst/>
            <a:gdLst>
              <a:gd name="T0" fmla="*/ 769 w 769"/>
              <a:gd name="T1" fmla="*/ 655 h 655"/>
              <a:gd name="T2" fmla="*/ 0 w 769"/>
              <a:gd name="T3" fmla="*/ 655 h 655"/>
              <a:gd name="T4" fmla="*/ 0 w 769"/>
              <a:gd name="T5" fmla="*/ 0 h 655"/>
              <a:gd name="T6" fmla="*/ 722 w 769"/>
              <a:gd name="T7" fmla="*/ 491 h 655"/>
              <a:gd name="T8" fmla="*/ 769 w 769"/>
              <a:gd name="T9" fmla="*/ 654 h 655"/>
              <a:gd name="T10" fmla="*/ 769 w 769"/>
              <a:gd name="T11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655">
                <a:moveTo>
                  <a:pt x="769" y="655"/>
                </a:moveTo>
                <a:cubicBezTo>
                  <a:pt x="0" y="655"/>
                  <a:pt x="0" y="655"/>
                  <a:pt x="0" y="655"/>
                </a:cubicBezTo>
                <a:cubicBezTo>
                  <a:pt x="0" y="0"/>
                  <a:pt x="0" y="0"/>
                  <a:pt x="0" y="0"/>
                </a:cubicBezTo>
                <a:cubicBezTo>
                  <a:pt x="317" y="7"/>
                  <a:pt x="602" y="201"/>
                  <a:pt x="722" y="491"/>
                </a:cubicBezTo>
                <a:cubicBezTo>
                  <a:pt x="743" y="542"/>
                  <a:pt x="759" y="597"/>
                  <a:pt x="769" y="654"/>
                </a:cubicBezTo>
                <a:cubicBezTo>
                  <a:pt x="769" y="654"/>
                  <a:pt x="769" y="654"/>
                  <a:pt x="769" y="6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C891B37F-6071-4ABA-A313-FE2EA1734D54}"/>
              </a:ext>
            </a:extLst>
          </p:cNvPr>
          <p:cNvSpPr>
            <a:spLocks/>
          </p:cNvSpPr>
          <p:nvPr/>
        </p:nvSpPr>
        <p:spPr bwMode="auto">
          <a:xfrm>
            <a:off x="5024484" y="4969316"/>
            <a:ext cx="878104" cy="1038270"/>
          </a:xfrm>
          <a:custGeom>
            <a:avLst/>
            <a:gdLst>
              <a:gd name="T0" fmla="*/ 554 w 554"/>
              <a:gd name="T1" fmla="*/ 0 h 654"/>
              <a:gd name="T2" fmla="*/ 554 w 554"/>
              <a:gd name="T3" fmla="*/ 654 h 654"/>
              <a:gd name="T4" fmla="*/ 330 w 554"/>
              <a:gd name="T5" fmla="*/ 654 h 654"/>
              <a:gd name="T6" fmla="*/ 236 w 554"/>
              <a:gd name="T7" fmla="*/ 615 h 654"/>
              <a:gd name="T8" fmla="*/ 197 w 554"/>
              <a:gd name="T9" fmla="*/ 520 h 654"/>
              <a:gd name="T10" fmla="*/ 196 w 554"/>
              <a:gd name="T11" fmla="*/ 490 h 654"/>
              <a:gd name="T12" fmla="*/ 0 w 554"/>
              <a:gd name="T13" fmla="*/ 0 h 654"/>
              <a:gd name="T14" fmla="*/ 554 w 554"/>
              <a:gd name="T15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4" h="654">
                <a:moveTo>
                  <a:pt x="554" y="0"/>
                </a:moveTo>
                <a:cubicBezTo>
                  <a:pt x="554" y="654"/>
                  <a:pt x="554" y="654"/>
                  <a:pt x="554" y="654"/>
                </a:cubicBezTo>
                <a:cubicBezTo>
                  <a:pt x="330" y="654"/>
                  <a:pt x="330" y="654"/>
                  <a:pt x="330" y="654"/>
                </a:cubicBezTo>
                <a:cubicBezTo>
                  <a:pt x="293" y="654"/>
                  <a:pt x="260" y="639"/>
                  <a:pt x="236" y="615"/>
                </a:cubicBezTo>
                <a:cubicBezTo>
                  <a:pt x="211" y="590"/>
                  <a:pt x="197" y="557"/>
                  <a:pt x="197" y="520"/>
                </a:cubicBezTo>
                <a:cubicBezTo>
                  <a:pt x="197" y="510"/>
                  <a:pt x="196" y="500"/>
                  <a:pt x="196" y="490"/>
                </a:cubicBezTo>
                <a:cubicBezTo>
                  <a:pt x="187" y="291"/>
                  <a:pt x="96" y="146"/>
                  <a:pt x="0" y="0"/>
                </a:cubicBezTo>
                <a:lnTo>
                  <a:pt x="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919963B-A180-47EA-B0BB-B7CD6D8DE3B4}"/>
              </a:ext>
            </a:extLst>
          </p:cNvPr>
          <p:cNvSpPr>
            <a:spLocks/>
          </p:cNvSpPr>
          <p:nvPr/>
        </p:nvSpPr>
        <p:spPr bwMode="auto">
          <a:xfrm>
            <a:off x="5948951" y="3911377"/>
            <a:ext cx="1271495" cy="1014386"/>
          </a:xfrm>
          <a:custGeom>
            <a:avLst/>
            <a:gdLst>
              <a:gd name="T0" fmla="*/ 681 w 802"/>
              <a:gd name="T1" fmla="*/ 475 h 639"/>
              <a:gd name="T2" fmla="*/ 576 w 802"/>
              <a:gd name="T3" fmla="*/ 639 h 639"/>
              <a:gd name="T4" fmla="*/ 0 w 802"/>
              <a:gd name="T5" fmla="*/ 639 h 639"/>
              <a:gd name="T6" fmla="*/ 0 w 802"/>
              <a:gd name="T7" fmla="*/ 0 h 639"/>
              <a:gd name="T8" fmla="*/ 774 w 802"/>
              <a:gd name="T9" fmla="*/ 0 h 639"/>
              <a:gd name="T10" fmla="*/ 681 w 802"/>
              <a:gd name="T11" fmla="*/ 47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2" h="639">
                <a:moveTo>
                  <a:pt x="681" y="475"/>
                </a:moveTo>
                <a:cubicBezTo>
                  <a:pt x="649" y="532"/>
                  <a:pt x="612" y="585"/>
                  <a:pt x="576" y="639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0"/>
                  <a:pt x="0" y="0"/>
                  <a:pt x="0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802" y="203"/>
                  <a:pt x="753" y="347"/>
                  <a:pt x="681" y="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1E2895D8-E4F7-4408-84D6-F26EF57DFAE7}"/>
              </a:ext>
            </a:extLst>
          </p:cNvPr>
          <p:cNvSpPr>
            <a:spLocks/>
          </p:cNvSpPr>
          <p:nvPr/>
        </p:nvSpPr>
        <p:spPr bwMode="auto">
          <a:xfrm>
            <a:off x="5948951" y="4969316"/>
            <a:ext cx="882319" cy="1038270"/>
          </a:xfrm>
          <a:custGeom>
            <a:avLst/>
            <a:gdLst>
              <a:gd name="T0" fmla="*/ 556 w 556"/>
              <a:gd name="T1" fmla="*/ 0 h 654"/>
              <a:gd name="T2" fmla="*/ 371 w 556"/>
              <a:gd name="T3" fmla="*/ 490 h 654"/>
              <a:gd name="T4" fmla="*/ 371 w 556"/>
              <a:gd name="T5" fmla="*/ 503 h 654"/>
              <a:gd name="T6" fmla="*/ 371 w 556"/>
              <a:gd name="T7" fmla="*/ 520 h 654"/>
              <a:gd name="T8" fmla="*/ 237 w 556"/>
              <a:gd name="T9" fmla="*/ 654 h 654"/>
              <a:gd name="T10" fmla="*/ 0 w 556"/>
              <a:gd name="T11" fmla="*/ 654 h 654"/>
              <a:gd name="T12" fmla="*/ 0 w 556"/>
              <a:gd name="T13" fmla="*/ 0 h 654"/>
              <a:gd name="T14" fmla="*/ 556 w 556"/>
              <a:gd name="T15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6" h="654">
                <a:moveTo>
                  <a:pt x="556" y="0"/>
                </a:moveTo>
                <a:cubicBezTo>
                  <a:pt x="462" y="138"/>
                  <a:pt x="375" y="281"/>
                  <a:pt x="371" y="490"/>
                </a:cubicBezTo>
                <a:cubicBezTo>
                  <a:pt x="371" y="494"/>
                  <a:pt x="371" y="498"/>
                  <a:pt x="371" y="503"/>
                </a:cubicBezTo>
                <a:cubicBezTo>
                  <a:pt x="371" y="520"/>
                  <a:pt x="371" y="520"/>
                  <a:pt x="371" y="520"/>
                </a:cubicBezTo>
                <a:cubicBezTo>
                  <a:pt x="371" y="594"/>
                  <a:pt x="311" y="654"/>
                  <a:pt x="237" y="654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0"/>
                  <a:pt x="0" y="0"/>
                  <a:pt x="0" y="0"/>
                </a:cubicBezTo>
                <a:lnTo>
                  <a:pt x="5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5D43C306-0A1C-4B8D-8634-E76679B0750C}"/>
              </a:ext>
            </a:extLst>
          </p:cNvPr>
          <p:cNvGrpSpPr/>
          <p:nvPr/>
        </p:nvGrpSpPr>
        <p:grpSpPr>
          <a:xfrm>
            <a:off x="1121138" y="2217590"/>
            <a:ext cx="3432681" cy="972740"/>
            <a:chOff x="518402" y="2483332"/>
            <a:chExt cx="3432681" cy="97274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5A7EF6-6F2D-432B-82CF-B851A1A13FD4}"/>
                </a:ext>
              </a:extLst>
            </p:cNvPr>
            <p:cNvSpPr/>
            <p:nvPr/>
          </p:nvSpPr>
          <p:spPr>
            <a:xfrm>
              <a:off x="891591" y="2483332"/>
              <a:ext cx="3059492" cy="738664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b="1" cap="all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LONGUE FIL  D’ATTENTE</a:t>
              </a:r>
            </a:p>
            <a:p>
              <a:pPr algn="r"/>
              <a:endParaRPr lang="en-US" sz="24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32EDFE-87F1-4A29-AA05-03DB4A0D307F}"/>
                </a:ext>
              </a:extLst>
            </p:cNvPr>
            <p:cNvSpPr/>
            <p:nvPr/>
          </p:nvSpPr>
          <p:spPr>
            <a:xfrm>
              <a:off x="518402" y="3086740"/>
              <a:ext cx="33641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6">
            <a:extLst>
              <a:ext uri="{FF2B5EF4-FFF2-40B4-BE49-F238E27FC236}">
                <a16:creationId xmlns:a16="http://schemas.microsoft.com/office/drawing/2014/main" id="{3F585041-8D18-4A00-B2D3-03BC734E770B}"/>
              </a:ext>
            </a:extLst>
          </p:cNvPr>
          <p:cNvGrpSpPr/>
          <p:nvPr/>
        </p:nvGrpSpPr>
        <p:grpSpPr>
          <a:xfrm>
            <a:off x="733394" y="3870946"/>
            <a:ext cx="4370880" cy="738664"/>
            <a:chOff x="218308" y="2637646"/>
            <a:chExt cx="4804650" cy="7386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E07A23-FA12-42EB-A451-0475880BD3E6}"/>
                </a:ext>
              </a:extLst>
            </p:cNvPr>
            <p:cNvSpPr/>
            <p:nvPr/>
          </p:nvSpPr>
          <p:spPr>
            <a:xfrm>
              <a:off x="218308" y="2637646"/>
              <a:ext cx="4804650" cy="73866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fr-CM" b="1" cap="all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Perte de temps</a:t>
              </a:r>
              <a:endParaRPr lang="en-US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24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500BF9-1B04-4BB3-AB89-523BD6A4EDF9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:a16="http://schemas.microsoft.com/office/drawing/2014/main" id="{4588FED9-0277-449A-9276-1E8F93820884}"/>
              </a:ext>
            </a:extLst>
          </p:cNvPr>
          <p:cNvGrpSpPr/>
          <p:nvPr/>
        </p:nvGrpSpPr>
        <p:grpSpPr>
          <a:xfrm>
            <a:off x="1304927" y="5328159"/>
            <a:ext cx="3364101" cy="483552"/>
            <a:chOff x="240064" y="2701791"/>
            <a:chExt cx="3364101" cy="4835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9CA5B4-8D85-427B-9F92-E965DFE123DF}"/>
                </a:ext>
              </a:extLst>
            </p:cNvPr>
            <p:cNvSpPr/>
            <p:nvPr/>
          </p:nvSpPr>
          <p:spPr>
            <a:xfrm>
              <a:off x="429464" y="2701791"/>
              <a:ext cx="2488951" cy="338554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fr-FR" sz="1600" b="1" cap="all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Taches répétitives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F46DF3-0C43-4E17-8502-D7EDEBE87EFD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42">
            <a:extLst>
              <a:ext uri="{FF2B5EF4-FFF2-40B4-BE49-F238E27FC236}">
                <a16:creationId xmlns:a16="http://schemas.microsoft.com/office/drawing/2014/main" id="{E72BFDE9-4E2A-49F2-9C35-AA61C778E809}"/>
              </a:ext>
            </a:extLst>
          </p:cNvPr>
          <p:cNvGrpSpPr/>
          <p:nvPr/>
        </p:nvGrpSpPr>
        <p:grpSpPr>
          <a:xfrm>
            <a:off x="7860407" y="2366050"/>
            <a:ext cx="3430068" cy="693348"/>
            <a:chOff x="973449" y="2505566"/>
            <a:chExt cx="3430068" cy="6933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446D12-62D6-4461-BD56-9727002B3719}"/>
                </a:ext>
              </a:extLst>
            </p:cNvPr>
            <p:cNvSpPr/>
            <p:nvPr/>
          </p:nvSpPr>
          <p:spPr>
            <a:xfrm>
              <a:off x="973449" y="2505566"/>
              <a:ext cx="2377718" cy="36933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fr-FR" b="1" cap="all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Erreures</a:t>
              </a:r>
              <a:r>
                <a:rPr lang="fr-FR" b="1" cap="all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saisir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A5C04C-0E97-40E1-AC25-9F3FE78BE1F9}"/>
                </a:ext>
              </a:extLst>
            </p:cNvPr>
            <p:cNvSpPr/>
            <p:nvPr/>
          </p:nvSpPr>
          <p:spPr>
            <a:xfrm>
              <a:off x="1039416" y="2862925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45">
            <a:extLst>
              <a:ext uri="{FF2B5EF4-FFF2-40B4-BE49-F238E27FC236}">
                <a16:creationId xmlns:a16="http://schemas.microsoft.com/office/drawing/2014/main" id="{D4BE6782-6756-4CDF-AEBF-C242615B2200}"/>
              </a:ext>
            </a:extLst>
          </p:cNvPr>
          <p:cNvGrpSpPr/>
          <p:nvPr/>
        </p:nvGrpSpPr>
        <p:grpSpPr>
          <a:xfrm>
            <a:off x="8280046" y="4405132"/>
            <a:ext cx="3364101" cy="923027"/>
            <a:chOff x="1053751" y="2956716"/>
            <a:chExt cx="3364101" cy="9230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C9B37E-579C-4F4D-AC22-41AEFDE66998}"/>
                </a:ext>
              </a:extLst>
            </p:cNvPr>
            <p:cNvSpPr/>
            <p:nvPr/>
          </p:nvSpPr>
          <p:spPr>
            <a:xfrm>
              <a:off x="2321441" y="2956716"/>
              <a:ext cx="18473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endParaRPr lang="en-CM" sz="24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5E1F23-2D2B-414F-BC4D-EEEC763E71CD}"/>
                </a:ext>
              </a:extLst>
            </p:cNvPr>
            <p:cNvSpPr/>
            <p:nvPr/>
          </p:nvSpPr>
          <p:spPr>
            <a:xfrm>
              <a:off x="1053751" y="35437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80">
            <a:extLst>
              <a:ext uri="{FF2B5EF4-FFF2-40B4-BE49-F238E27FC236}">
                <a16:creationId xmlns:a16="http://schemas.microsoft.com/office/drawing/2014/main" id="{B8852FE3-3B7A-4171-B366-E7A0F8FFE1F7}"/>
              </a:ext>
            </a:extLst>
          </p:cNvPr>
          <p:cNvSpPr txBox="1"/>
          <p:nvPr/>
        </p:nvSpPr>
        <p:spPr>
          <a:xfrm>
            <a:off x="8101540" y="4418570"/>
            <a:ext cx="3523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Lenteur dans la recherche des actes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8" y="1223768"/>
            <a:ext cx="11181521" cy="58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2" y="1116229"/>
            <a:ext cx="2437731" cy="391996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9394312" y="3076209"/>
            <a:ext cx="3086953" cy="4039972"/>
            <a:chOff x="72446" y="14440"/>
            <a:chExt cx="3318719" cy="2820473"/>
          </a:xfrm>
        </p:grpSpPr>
        <p:pic>
          <p:nvPicPr>
            <p:cNvPr id="6" name="Picture 2" descr="Image associée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446" y="14440"/>
              <a:ext cx="3318719" cy="28204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Organigramme : Alternative 6"/>
            <p:cNvSpPr/>
            <p:nvPr/>
          </p:nvSpPr>
          <p:spPr>
            <a:xfrm>
              <a:off x="478637" y="2347256"/>
              <a:ext cx="2459865" cy="384884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M"/>
            </a:p>
          </p:txBody>
        </p:sp>
      </p:grpSp>
      <p:sp>
        <p:nvSpPr>
          <p:cNvPr id="8" name="Pensées 7"/>
          <p:cNvSpPr/>
          <p:nvPr/>
        </p:nvSpPr>
        <p:spPr>
          <a:xfrm>
            <a:off x="3494641" y="1288011"/>
            <a:ext cx="4660397" cy="2341646"/>
          </a:xfrm>
          <a:prstGeom prst="cloudCallout">
            <a:avLst>
              <a:gd name="adj1" fmla="val 72826"/>
              <a:gd name="adj2" fmla="val 3767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M" dirty="0"/>
              <a:t>Que faut-il faire pour améliorer la gestion des actes des actes d’état civil ?</a:t>
            </a:r>
          </a:p>
        </p:txBody>
      </p:sp>
      <p:sp>
        <p:nvSpPr>
          <p:cNvPr id="9" name="Forme libre : forme 3">
            <a:extLst>
              <a:ext uri="{FF2B5EF4-FFF2-40B4-BE49-F238E27FC236}">
                <a16:creationId xmlns:a16="http://schemas.microsoft.com/office/drawing/2014/main" id="{2D39C26A-014A-4FC3-8981-215ECCD48EA0}"/>
              </a:ext>
            </a:extLst>
          </p:cNvPr>
          <p:cNvSpPr/>
          <p:nvPr/>
        </p:nvSpPr>
        <p:spPr>
          <a:xfrm>
            <a:off x="14514" y="192743"/>
            <a:ext cx="2425247" cy="750686"/>
          </a:xfrm>
          <a:custGeom>
            <a:avLst/>
            <a:gdLst>
              <a:gd name="connsiteX0" fmla="*/ 0 w 2062389"/>
              <a:gd name="connsiteY0" fmla="*/ 0 h 711199"/>
              <a:gd name="connsiteX1" fmla="*/ 1706790 w 2062389"/>
              <a:gd name="connsiteY1" fmla="*/ 0 h 711199"/>
              <a:gd name="connsiteX2" fmla="*/ 2062389 w 2062389"/>
              <a:gd name="connsiteY2" fmla="*/ 355600 h 711199"/>
              <a:gd name="connsiteX3" fmla="*/ 1706790 w 2062389"/>
              <a:gd name="connsiteY3" fmla="*/ 711199 h 711199"/>
              <a:gd name="connsiteX4" fmla="*/ 0 w 2062389"/>
              <a:gd name="connsiteY4" fmla="*/ 711199 h 711199"/>
              <a:gd name="connsiteX5" fmla="*/ 355600 w 2062389"/>
              <a:gd name="connsiteY5" fmla="*/ 355600 h 711199"/>
              <a:gd name="connsiteX6" fmla="*/ 0 w 2062389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2389" h="711199">
                <a:moveTo>
                  <a:pt x="0" y="0"/>
                </a:moveTo>
                <a:lnTo>
                  <a:pt x="1706790" y="0"/>
                </a:lnTo>
                <a:lnTo>
                  <a:pt x="2062389" y="355600"/>
                </a:lnTo>
                <a:lnTo>
                  <a:pt x="1706790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Forme libre : forme 4">
            <a:extLst>
              <a:ext uri="{FF2B5EF4-FFF2-40B4-BE49-F238E27FC236}">
                <a16:creationId xmlns:a16="http://schemas.microsoft.com/office/drawing/2014/main" id="{5711EC8D-B766-42A9-85ED-20F3E80477E7}"/>
              </a:ext>
            </a:extLst>
          </p:cNvPr>
          <p:cNvSpPr/>
          <p:nvPr/>
        </p:nvSpPr>
        <p:spPr>
          <a:xfrm>
            <a:off x="2194641" y="192742"/>
            <a:ext cx="2329318" cy="711199"/>
          </a:xfrm>
          <a:custGeom>
            <a:avLst/>
            <a:gdLst>
              <a:gd name="connsiteX0" fmla="*/ 0 w 2137610"/>
              <a:gd name="connsiteY0" fmla="*/ 0 h 711199"/>
              <a:gd name="connsiteX1" fmla="*/ 1782011 w 2137610"/>
              <a:gd name="connsiteY1" fmla="*/ 0 h 711199"/>
              <a:gd name="connsiteX2" fmla="*/ 2137610 w 2137610"/>
              <a:gd name="connsiteY2" fmla="*/ 355600 h 711199"/>
              <a:gd name="connsiteX3" fmla="*/ 1782011 w 2137610"/>
              <a:gd name="connsiteY3" fmla="*/ 711199 h 711199"/>
              <a:gd name="connsiteX4" fmla="*/ 0 w 2137610"/>
              <a:gd name="connsiteY4" fmla="*/ 711199 h 711199"/>
              <a:gd name="connsiteX5" fmla="*/ 355600 w 2137610"/>
              <a:gd name="connsiteY5" fmla="*/ 355600 h 711199"/>
              <a:gd name="connsiteX6" fmla="*/ 0 w 2137610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610" h="711199">
                <a:moveTo>
                  <a:pt x="0" y="0"/>
                </a:moveTo>
                <a:lnTo>
                  <a:pt x="1782011" y="0"/>
                </a:lnTo>
                <a:lnTo>
                  <a:pt x="2137610" y="355600"/>
                </a:lnTo>
                <a:lnTo>
                  <a:pt x="1782011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</a:t>
            </a: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11" name="Forme libre : forme 5">
            <a:extLst>
              <a:ext uri="{FF2B5EF4-FFF2-40B4-BE49-F238E27FC236}">
                <a16:creationId xmlns:a16="http://schemas.microsoft.com/office/drawing/2014/main" id="{37FCF848-6E08-4A52-9241-AB325C095CAA}"/>
              </a:ext>
            </a:extLst>
          </p:cNvPr>
          <p:cNvSpPr/>
          <p:nvPr/>
        </p:nvSpPr>
        <p:spPr>
          <a:xfrm>
            <a:off x="4320437" y="232229"/>
            <a:ext cx="2069674" cy="711199"/>
          </a:xfrm>
          <a:custGeom>
            <a:avLst/>
            <a:gdLst>
              <a:gd name="connsiteX0" fmla="*/ 0 w 2069674"/>
              <a:gd name="connsiteY0" fmla="*/ 0 h 711199"/>
              <a:gd name="connsiteX1" fmla="*/ 1714075 w 2069674"/>
              <a:gd name="connsiteY1" fmla="*/ 0 h 711199"/>
              <a:gd name="connsiteX2" fmla="*/ 2069674 w 2069674"/>
              <a:gd name="connsiteY2" fmla="*/ 355600 h 711199"/>
              <a:gd name="connsiteX3" fmla="*/ 1714075 w 2069674"/>
              <a:gd name="connsiteY3" fmla="*/ 711199 h 711199"/>
              <a:gd name="connsiteX4" fmla="*/ 0 w 2069674"/>
              <a:gd name="connsiteY4" fmla="*/ 711199 h 711199"/>
              <a:gd name="connsiteX5" fmla="*/ 355600 w 2069674"/>
              <a:gd name="connsiteY5" fmla="*/ 355600 h 711199"/>
              <a:gd name="connsiteX6" fmla="*/ 0 w 2069674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74" h="711199">
                <a:moveTo>
                  <a:pt x="0" y="0"/>
                </a:moveTo>
                <a:lnTo>
                  <a:pt x="1714075" y="0"/>
                </a:lnTo>
                <a:lnTo>
                  <a:pt x="2069674" y="355600"/>
                </a:lnTo>
                <a:lnTo>
                  <a:pt x="1714075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2" name="Forme libre : forme 6">
            <a:extLst>
              <a:ext uri="{FF2B5EF4-FFF2-40B4-BE49-F238E27FC236}">
                <a16:creationId xmlns:a16="http://schemas.microsoft.com/office/drawing/2014/main" id="{D15683DB-20E2-4C3B-A5E6-617F7944CD88}"/>
              </a:ext>
            </a:extLst>
          </p:cNvPr>
          <p:cNvSpPr/>
          <p:nvPr/>
        </p:nvSpPr>
        <p:spPr>
          <a:xfrm>
            <a:off x="6128291" y="232229"/>
            <a:ext cx="1926688" cy="711199"/>
          </a:xfrm>
          <a:custGeom>
            <a:avLst/>
            <a:gdLst>
              <a:gd name="connsiteX0" fmla="*/ 0 w 1708161"/>
              <a:gd name="connsiteY0" fmla="*/ 0 h 711199"/>
              <a:gd name="connsiteX1" fmla="*/ 1352562 w 1708161"/>
              <a:gd name="connsiteY1" fmla="*/ 0 h 711199"/>
              <a:gd name="connsiteX2" fmla="*/ 1708161 w 1708161"/>
              <a:gd name="connsiteY2" fmla="*/ 355600 h 711199"/>
              <a:gd name="connsiteX3" fmla="*/ 1352562 w 1708161"/>
              <a:gd name="connsiteY3" fmla="*/ 711199 h 711199"/>
              <a:gd name="connsiteX4" fmla="*/ 0 w 1708161"/>
              <a:gd name="connsiteY4" fmla="*/ 711199 h 711199"/>
              <a:gd name="connsiteX5" fmla="*/ 355600 w 1708161"/>
              <a:gd name="connsiteY5" fmla="*/ 355600 h 711199"/>
              <a:gd name="connsiteX6" fmla="*/ 0 w 170816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8161" h="711199">
                <a:moveTo>
                  <a:pt x="0" y="0"/>
                </a:moveTo>
                <a:lnTo>
                  <a:pt x="1352562" y="0"/>
                </a:lnTo>
                <a:lnTo>
                  <a:pt x="1708161" y="355600"/>
                </a:lnTo>
                <a:lnTo>
                  <a:pt x="135256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13" name="Forme libre : forme 7">
            <a:extLst>
              <a:ext uri="{FF2B5EF4-FFF2-40B4-BE49-F238E27FC236}">
                <a16:creationId xmlns:a16="http://schemas.microsoft.com/office/drawing/2014/main" id="{448C7D1F-7838-4103-A11E-EDCEBA3639F9}"/>
              </a:ext>
            </a:extLst>
          </p:cNvPr>
          <p:cNvSpPr/>
          <p:nvPr/>
        </p:nvSpPr>
        <p:spPr>
          <a:xfrm>
            <a:off x="7808485" y="232229"/>
            <a:ext cx="2080351" cy="711199"/>
          </a:xfrm>
          <a:custGeom>
            <a:avLst/>
            <a:gdLst>
              <a:gd name="connsiteX0" fmla="*/ 0 w 2080351"/>
              <a:gd name="connsiteY0" fmla="*/ 0 h 711199"/>
              <a:gd name="connsiteX1" fmla="*/ 1724752 w 2080351"/>
              <a:gd name="connsiteY1" fmla="*/ 0 h 711199"/>
              <a:gd name="connsiteX2" fmla="*/ 2080351 w 2080351"/>
              <a:gd name="connsiteY2" fmla="*/ 355600 h 711199"/>
              <a:gd name="connsiteX3" fmla="*/ 1724752 w 2080351"/>
              <a:gd name="connsiteY3" fmla="*/ 711199 h 711199"/>
              <a:gd name="connsiteX4" fmla="*/ 0 w 2080351"/>
              <a:gd name="connsiteY4" fmla="*/ 711199 h 711199"/>
              <a:gd name="connsiteX5" fmla="*/ 355600 w 2080351"/>
              <a:gd name="connsiteY5" fmla="*/ 355600 h 711199"/>
              <a:gd name="connsiteX6" fmla="*/ 0 w 2080351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351" h="711199">
                <a:moveTo>
                  <a:pt x="0" y="0"/>
                </a:moveTo>
                <a:lnTo>
                  <a:pt x="1724752" y="0"/>
                </a:lnTo>
                <a:lnTo>
                  <a:pt x="2080351" y="355600"/>
                </a:lnTo>
                <a:lnTo>
                  <a:pt x="1724752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4" name="Forme libre : forme 8">
            <a:extLst>
              <a:ext uri="{FF2B5EF4-FFF2-40B4-BE49-F238E27FC236}">
                <a16:creationId xmlns:a16="http://schemas.microsoft.com/office/drawing/2014/main" id="{DB80C360-58EA-4172-9875-DBB1C750ED3D}"/>
              </a:ext>
            </a:extLst>
          </p:cNvPr>
          <p:cNvSpPr/>
          <p:nvPr/>
        </p:nvSpPr>
        <p:spPr>
          <a:xfrm>
            <a:off x="9642346" y="232229"/>
            <a:ext cx="1982461" cy="711199"/>
          </a:xfrm>
          <a:custGeom>
            <a:avLst/>
            <a:gdLst>
              <a:gd name="connsiteX0" fmla="*/ 0 w 1950743"/>
              <a:gd name="connsiteY0" fmla="*/ 0 h 711199"/>
              <a:gd name="connsiteX1" fmla="*/ 1595144 w 1950743"/>
              <a:gd name="connsiteY1" fmla="*/ 0 h 711199"/>
              <a:gd name="connsiteX2" fmla="*/ 1950743 w 1950743"/>
              <a:gd name="connsiteY2" fmla="*/ 355600 h 711199"/>
              <a:gd name="connsiteX3" fmla="*/ 1595144 w 1950743"/>
              <a:gd name="connsiteY3" fmla="*/ 711199 h 711199"/>
              <a:gd name="connsiteX4" fmla="*/ 0 w 1950743"/>
              <a:gd name="connsiteY4" fmla="*/ 711199 h 711199"/>
              <a:gd name="connsiteX5" fmla="*/ 355600 w 1950743"/>
              <a:gd name="connsiteY5" fmla="*/ 355600 h 711199"/>
              <a:gd name="connsiteX6" fmla="*/ 0 w 1950743"/>
              <a:gd name="connsiteY6" fmla="*/ 0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0743" h="711199">
                <a:moveTo>
                  <a:pt x="0" y="0"/>
                </a:moveTo>
                <a:lnTo>
                  <a:pt x="1595144" y="0"/>
                </a:lnTo>
                <a:lnTo>
                  <a:pt x="1950743" y="355600"/>
                </a:lnTo>
                <a:lnTo>
                  <a:pt x="1595144" y="711199"/>
                </a:lnTo>
                <a:lnTo>
                  <a:pt x="0" y="711199"/>
                </a:lnTo>
                <a:lnTo>
                  <a:pt x="355600" y="355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3606" tIns="16002" rIns="371601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C1FBE68E-1267-45AC-B23E-498DCED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99" y="381000"/>
            <a:ext cx="490509" cy="365125"/>
          </a:xfrm>
        </p:spPr>
        <p:txBody>
          <a:bodyPr/>
          <a:lstStyle/>
          <a:p>
            <a:r>
              <a:rPr lang="fr-CM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811</Words>
  <Application>Microsoft Office PowerPoint</Application>
  <PresentationFormat>Widescreen</PresentationFormat>
  <Paragraphs>277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Algerian</vt:lpstr>
      <vt:lpstr>Arial</vt:lpstr>
      <vt:lpstr>Arial Rounded MT Bold</vt:lpstr>
      <vt:lpstr>Bauhaus 93</vt:lpstr>
      <vt:lpstr>Calibri</vt:lpstr>
      <vt:lpstr>Calibri Light</vt:lpstr>
      <vt:lpstr>Century Gothic</vt:lpstr>
      <vt:lpstr>Roboto</vt:lpstr>
      <vt:lpstr>Roboto Medium</vt:lpstr>
      <vt:lpstr>Times New Roman</vt:lpstr>
      <vt:lpstr>Tw Cen MT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Rayan Akamba Mvondo</dc:creator>
  <cp:lastModifiedBy>Donfack Noubissie</cp:lastModifiedBy>
  <cp:revision>67</cp:revision>
  <dcterms:created xsi:type="dcterms:W3CDTF">2022-09-28T21:25:32Z</dcterms:created>
  <dcterms:modified xsi:type="dcterms:W3CDTF">2022-10-07T13:27:22Z</dcterms:modified>
</cp:coreProperties>
</file>