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B5DA-4ABF-02F8-B9E8-DD3E7DB43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D1E29-1B24-772D-EDE7-7DC3C27E0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B94C8-4C27-4608-2DFE-72AF2F39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9BB9-332E-5E40-BFED-B741EDB8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51C8-D0DE-FC76-C3BB-50236AE0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135A-D4E8-4017-8C89-C0F5BAF8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EFC4C-B900-5A14-7BFB-FECCB1A5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B2D9-B4C4-09C1-4222-33EE7525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791E-0C66-BFE9-BD60-5B051447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5B0D-5335-7586-5F53-625F1589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F1EDA-885E-7D67-7A87-B0B870966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02810-3146-2879-7C68-D9333B4BD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507E-DA3E-D808-DF03-D29619F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D56C-A817-42F2-822C-F35E63FF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1FEF-A23C-59AF-AC08-DF06B5BD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55DA-1EBC-6FEA-1C59-C23ACE7D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5A0D-1628-994A-5AE3-AF829359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ABD7-A2E2-76BB-107F-6BFFA075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CFF7-7359-0900-315B-4FCDFA2F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DDE3-4801-27DD-358D-7E5F7295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4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E506-9833-5468-306D-14047F68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2690A-4AAC-CAE4-8530-DC7BA6074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DBFE-05F6-91B4-5FEE-4D2CB61B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80FF-3AE1-C2B6-4E43-6D746B3C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57D0-4C17-2094-230B-7B7E2190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5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0B43-9022-AF31-A744-31C05EBA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9F8D-A347-AA52-F381-969C54F28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8D448-0F9A-97C3-1422-75D10DA4E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5632-6D76-F723-7355-E49CD64E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45E56-5E77-C2BF-1C67-29100F37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4A896-005A-A6BA-41F7-05658C6F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1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03FB-5B81-EA63-55B3-8668CD40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B1CD-F4BE-0A46-6F0F-1034042F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FB64D-918C-B362-8E29-2EB169DF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1067A-7973-7EAC-FDAD-2F188ED2F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4D484-76D9-AFEF-6C18-CA9A96EEC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309B2-684D-1EEC-5270-22D25467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BE91B-FE6A-4D27-27F2-A77F8398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51CB0-B8F9-B600-67C8-3D216E0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256D-2CC5-3CAD-D9A6-F291A93F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AB141-65D4-2A53-3873-71F277F5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AEC1-25FE-6107-6F06-DE1864F3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83E7-EC9B-3FE4-D797-4192BC07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5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E67B2-BE9B-6115-A2AB-FB57F00A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E3030-C102-78B1-35D8-A033EC82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52695-C2D8-475E-2F13-BBAAB803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CFAA-5BA4-DF7A-218E-1FF03157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BD21-818D-B3E3-83BE-494DB45B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310FF-7B62-2D6B-91AE-0CFD306D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AAFE4-8F41-A59B-6864-087D7C7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DD76D-BC28-BBF4-4143-660B4DF6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4BE4-D806-589A-0611-A1232BB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4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F68B-42EC-CC61-073D-A3E4CA70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001E1-34F2-3C5A-E71D-21E56F2B6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84AC5-9508-B961-7D8F-75E7B7E9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0E5BC-EA1B-9890-F1D1-EB200DE1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0229-61A0-2C47-0B35-B76313EB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7F702-B223-BA84-80E0-C4065F1B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7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263FA-2855-F587-FF2A-A4CDCECA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BE40C-F047-2DE8-B68C-72C2BED3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9815-3DD9-A2EE-A8CE-1D36E2B96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F4894-A382-43D2-8D79-D06E6F853B5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C543-8601-AD59-E78A-2BB121B30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95DA-89CC-48B9-2F79-B85735190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855A-7E83-4030-A97D-9B3ADD7B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6D0604DE-E8D8-241C-4C57-453D4626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9" y="280278"/>
            <a:ext cx="5852172" cy="4389129"/>
          </a:xfrm>
          <a:prstGeom prst="rect">
            <a:avLst/>
          </a:prstGeom>
        </p:spPr>
      </p:pic>
      <p:pic>
        <p:nvPicPr>
          <p:cNvPr id="7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AE9FB9C-081F-B840-4233-4EAE35510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84" y="180887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4F41B7-3DC2-B853-1B50-5A74A243A0F1}"/>
              </a:ext>
            </a:extLst>
          </p:cNvPr>
          <p:cNvSpPr txBox="1"/>
          <p:nvPr/>
        </p:nvSpPr>
        <p:spPr>
          <a:xfrm>
            <a:off x="1099929" y="4669407"/>
            <a:ext cx="9760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Standard: pivot/index  (&lt;- naming)= (True -&gt; take first spectrum as default but)</a:t>
            </a:r>
          </a:p>
          <a:p>
            <a:r>
              <a:rPr lang="en-US" dirty="0"/>
              <a:t>	- standard handling: fold/unfold (look at examples i.e. </a:t>
            </a:r>
            <a:r>
              <a:rPr lang="en-US" dirty="0" err="1"/>
              <a:t>apodize</a:t>
            </a:r>
            <a:r>
              <a:rPr lang="en-US" dirty="0"/>
              <a:t> -&gt; reshape n dim in 1x1 (shape) and all other dimensions are stacked and then you can run </a:t>
            </a:r>
            <a:r>
              <a:rPr lang="en-US" dirty="0" err="1"/>
              <a:t>autphase</a:t>
            </a:r>
            <a:r>
              <a:rPr lang="en-US" dirty="0"/>
              <a:t>)</a:t>
            </a:r>
          </a:p>
          <a:p>
            <a:r>
              <a:rPr lang="en-US" dirty="0"/>
              <a:t>2 cases: everything has same phase or everything is phased by its own!</a:t>
            </a:r>
          </a:p>
          <a:p>
            <a:endParaRPr lang="en-US" dirty="0"/>
          </a:p>
          <a:p>
            <a:r>
              <a:rPr lang="en-US" dirty="0" err="1"/>
              <a:t>Testdata</a:t>
            </a:r>
            <a:r>
              <a:rPr lang="en-US" dirty="0"/>
              <a:t>: toluene spectrum </a:t>
            </a:r>
            <a:r>
              <a:rPr lang="en-US" dirty="0" err="1"/>
              <a:t>dnplab</a:t>
            </a:r>
            <a:r>
              <a:rPr lang="en-US" dirty="0"/>
              <a:t> -&gt; ask yen-</a:t>
            </a:r>
            <a:r>
              <a:rPr lang="en-US" dirty="0" err="1"/>
              <a:t>chun</a:t>
            </a:r>
            <a:endParaRPr lang="en-US" dirty="0"/>
          </a:p>
          <a:p>
            <a:r>
              <a:rPr lang="en-US" dirty="0"/>
              <a:t>Copy data (</a:t>
            </a:r>
            <a:r>
              <a:rPr lang="en-US" dirty="0" err="1"/>
              <a:t>dnpdata.copy</a:t>
            </a:r>
            <a:r>
              <a:rPr lang="en-US" dirty="0"/>
              <a:t>() &amp; make sure to add correct </a:t>
            </a:r>
            <a:r>
              <a:rPr lang="en-US" dirty="0" err="1"/>
              <a:t>proc_attrs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5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97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Rieger</dc:creator>
  <cp:lastModifiedBy>Karl Rieger</cp:lastModifiedBy>
  <cp:revision>1</cp:revision>
  <dcterms:created xsi:type="dcterms:W3CDTF">2023-06-06T17:03:33Z</dcterms:created>
  <dcterms:modified xsi:type="dcterms:W3CDTF">2023-06-07T20:34:20Z</dcterms:modified>
</cp:coreProperties>
</file>