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2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57" r:id="rId14"/>
    <p:sldId id="258" r:id="rId15"/>
    <p:sldId id="259" r:id="rId16"/>
    <p:sldId id="260" r:id="rId17"/>
    <p:sldId id="261" r:id="rId18"/>
    <p:sldId id="282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1637A-6A08-4EFA-979B-0B3FC095815D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E14C9-8B23-426A-AF4B-61F66B66E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76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14C9-8B23-426A-AF4B-61F66B66E2C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87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69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78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448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90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5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0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67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50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5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93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6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72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2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49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94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5DCC-66AC-4126-82AC-DC21BB3E9944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09709A-BD3D-4CD5-B53A-BC3D056A71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66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crdownload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6540" y="651541"/>
            <a:ext cx="8911687" cy="1280890"/>
          </a:xfrm>
        </p:spPr>
        <p:txBody>
          <a:bodyPr>
            <a:normAutofit/>
          </a:bodyPr>
          <a:lstStyle/>
          <a:p>
            <a:r>
              <a:rPr lang="it-IT" b="1" dirty="0" smtClean="0"/>
              <a:t>Le </a:t>
            </a:r>
            <a:r>
              <a:rPr lang="it-IT" b="1" dirty="0"/>
              <a:t>reazioni emotive degli utenti di </a:t>
            </a:r>
            <a:r>
              <a:rPr lang="it-IT" b="1" dirty="0" err="1"/>
              <a:t>Twitter</a:t>
            </a:r>
            <a:r>
              <a:rPr lang="it-IT" b="1" dirty="0"/>
              <a:t> alle notizie covid-19 in I</a:t>
            </a:r>
            <a:r>
              <a:rPr lang="it-IT" b="1" dirty="0" smtClean="0"/>
              <a:t>talia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6540" y="2607595"/>
            <a:ext cx="5901852" cy="1699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smtClean="0"/>
              <a:t>Daniele Quattrocchi – matricola 825418</a:t>
            </a: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Vittorio Menardo – matricola 812341</a:t>
            </a:r>
          </a:p>
          <a:p>
            <a:pPr marL="0" indent="0">
              <a:buNone/>
            </a:pPr>
            <a:r>
              <a:rPr lang="it-IT" sz="2000" dirty="0" smtClean="0"/>
              <a:t>Raffaele Moretti – matricola 794537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56" y="651541"/>
            <a:ext cx="1295902" cy="128089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15" y="2607595"/>
            <a:ext cx="445020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57DBF17-98A0-4368-A016-C55C8426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MANAGEMENT – ONLY TWEETS COVID-19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77AC249-92CB-4F96-998B-3910200F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STEP </a:t>
            </a:r>
            <a:r>
              <a:rPr lang="it-IT" b="1" dirty="0"/>
              <a:t>1. SCARICAMENTO TWEETS NEL PERIODO TEMPORALE, SENZA ALCUN VINCOLO EMOZIONALE</a:t>
            </a:r>
          </a:p>
          <a:p>
            <a:r>
              <a:rPr lang="it-IT" b="1" dirty="0" smtClean="0"/>
              <a:t>STEP </a:t>
            </a:r>
            <a:r>
              <a:rPr lang="it-IT" b="1" dirty="0"/>
              <a:t>2. ATTESA DI ESTRAZIONE TWEETS (13 ORE)</a:t>
            </a:r>
          </a:p>
          <a:p>
            <a:r>
              <a:rPr lang="it-IT" b="1" dirty="0" smtClean="0"/>
              <a:t>STEP </a:t>
            </a:r>
            <a:r>
              <a:rPr lang="it-IT" b="1" dirty="0"/>
              <a:t>3. PULIZIA DEI TWEETS</a:t>
            </a:r>
          </a:p>
          <a:p>
            <a:r>
              <a:rPr lang="it-IT" b="1" dirty="0" smtClean="0"/>
              <a:t>STEP </a:t>
            </a:r>
            <a:r>
              <a:rPr lang="it-IT" b="1" dirty="0"/>
              <a:t>4. CONTEGGIO GIORNALIERO TWEETS COVID</a:t>
            </a:r>
          </a:p>
          <a:p>
            <a:r>
              <a:rPr lang="it-IT" b="1" dirty="0" smtClean="0"/>
              <a:t>STEP </a:t>
            </a:r>
            <a:r>
              <a:rPr lang="it-IT" b="1" dirty="0"/>
              <a:t>5. ESPORTAZIONE DATI IN MONGO DB</a:t>
            </a:r>
          </a:p>
        </p:txBody>
      </p:sp>
    </p:spTree>
    <p:extLst>
      <p:ext uri="{BB962C8B-B14F-4D97-AF65-F5344CB8AC3E}">
        <p14:creationId xmlns:p14="http://schemas.microsoft.com/office/powerpoint/2010/main" val="20160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383DD94-A689-48CC-9530-CC142E7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MANAGEMENT- INTEGRAZIONE FINALE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D5BAD30-DCFD-43E4-BCBE-EA732208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STEP </a:t>
            </a:r>
            <a:r>
              <a:rPr lang="it-IT" b="1" dirty="0"/>
              <a:t>1. INTEGRAZIONE DEI CONTEGGI DELLE EMOZIONI IN UN UNICO DATATEST</a:t>
            </a:r>
          </a:p>
          <a:p>
            <a:r>
              <a:rPr lang="it-IT" b="1" dirty="0" smtClean="0"/>
              <a:t>STEP </a:t>
            </a:r>
            <a:r>
              <a:rPr lang="it-IT" b="1" dirty="0"/>
              <a:t>2. INTEGRAZIONE DEL DATASET CONTEGGI CON IL DATASET SULLE STATISTICHE E CONTEGGI TWEETS COVID</a:t>
            </a:r>
          </a:p>
          <a:p>
            <a:r>
              <a:rPr lang="it-IT" b="1" dirty="0" smtClean="0"/>
              <a:t>STEP </a:t>
            </a:r>
            <a:r>
              <a:rPr lang="it-IT" b="1" dirty="0"/>
              <a:t>3. ESPORTAZIONE DATI IN MONGODB</a:t>
            </a:r>
          </a:p>
        </p:txBody>
      </p:sp>
    </p:spTree>
    <p:extLst>
      <p:ext uri="{BB962C8B-B14F-4D97-AF65-F5344CB8AC3E}">
        <p14:creationId xmlns:p14="http://schemas.microsoft.com/office/powerpoint/2010/main" val="31310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96813" y="587534"/>
            <a:ext cx="8911687" cy="1280890"/>
          </a:xfrm>
        </p:spPr>
        <p:txBody>
          <a:bodyPr/>
          <a:lstStyle/>
          <a:p>
            <a:pPr algn="ctr"/>
            <a:r>
              <a:rPr lang="it-IT" b="1" dirty="0"/>
              <a:t>DATA VISUALIZATION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66" y="1868424"/>
            <a:ext cx="6238358" cy="37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STRUMENTI UTILIZZATI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6789"/>
            <a:ext cx="4895088" cy="1838293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" y="1516207"/>
            <a:ext cx="6254687" cy="23488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737" y="2922107"/>
            <a:ext cx="2428875" cy="18859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36" y="4547071"/>
            <a:ext cx="3657607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0237" y="624110"/>
            <a:ext cx="8911687" cy="1280890"/>
          </a:xfrm>
        </p:spPr>
        <p:txBody>
          <a:bodyPr/>
          <a:lstStyle/>
          <a:p>
            <a:r>
              <a:rPr lang="it-IT" dirty="0" smtClean="0"/>
              <a:t>LE INFOGRAFICHE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25880" y="1905000"/>
            <a:ext cx="9966960" cy="3777622"/>
          </a:xfrm>
        </p:spPr>
        <p:txBody>
          <a:bodyPr/>
          <a:lstStyle/>
          <a:p>
            <a:r>
              <a:rPr lang="it-IT" dirty="0" smtClean="0"/>
              <a:t>1 Serie storica dei </a:t>
            </a:r>
            <a:r>
              <a:rPr lang="it-IT" dirty="0" err="1" smtClean="0"/>
              <a:t>tweet</a:t>
            </a:r>
            <a:r>
              <a:rPr lang="it-IT" dirty="0" smtClean="0"/>
              <a:t> e dei positivi</a:t>
            </a:r>
          </a:p>
          <a:p>
            <a:pPr marL="0" indent="0">
              <a:buNone/>
            </a:pPr>
            <a:r>
              <a:rPr lang="it-IT" u="sng" dirty="0">
                <a:solidFill>
                  <a:srgbClr val="00B0F0"/>
                </a:solidFill>
              </a:rPr>
              <a:t>https://</a:t>
            </a:r>
            <a:r>
              <a:rPr lang="it-IT" u="sng" dirty="0" smtClean="0">
                <a:solidFill>
                  <a:srgbClr val="00B0F0"/>
                </a:solidFill>
              </a:rPr>
              <a:t>public.tableau.com/app/profile/vittorio5755/viz/Seriestorica/Dashboard2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2 Race chart</a:t>
            </a:r>
          </a:p>
          <a:p>
            <a:pPr marL="0" indent="0">
              <a:buNone/>
            </a:pPr>
            <a:r>
              <a:rPr lang="it-IT" u="sng" dirty="0" smtClean="0">
                <a:solidFill>
                  <a:srgbClr val="00B0F0"/>
                </a:solidFill>
              </a:rPr>
              <a:t>https</a:t>
            </a:r>
            <a:r>
              <a:rPr lang="it-IT" u="sng" dirty="0">
                <a:solidFill>
                  <a:srgbClr val="00B0F0"/>
                </a:solidFill>
              </a:rPr>
              <a:t>://public.tableau.com/app/profile/vittorio5755/viz/Racechart_16238603585210/Foglio2</a:t>
            </a:r>
            <a:endParaRPr lang="it-IT" u="sng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VALUTAZIONE DELLA QUALITA’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3" y="2362369"/>
            <a:ext cx="2578994" cy="1791869"/>
          </a:xfrm>
        </p:spPr>
      </p:pic>
      <p:sp>
        <p:nvSpPr>
          <p:cNvPr id="5" name="CasellaDiTesto 4"/>
          <p:cNvSpPr txBox="1"/>
          <p:nvPr/>
        </p:nvSpPr>
        <p:spPr>
          <a:xfrm>
            <a:off x="864707" y="1905000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Questionario psicometrico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34" y="2274332"/>
            <a:ext cx="2270664" cy="227066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114250" y="1905000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Task e risultati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94" y="2362369"/>
            <a:ext cx="3253812" cy="1797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923661" y="19050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Valutazione euristica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2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1949" y="651542"/>
            <a:ext cx="9989219" cy="1280890"/>
          </a:xfrm>
        </p:spPr>
        <p:txBody>
          <a:bodyPr/>
          <a:lstStyle/>
          <a:p>
            <a:r>
              <a:rPr lang="it-IT" dirty="0" smtClean="0"/>
              <a:t>ESEMPIO: QUESTIONARIO PSICOMETRICO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3" y="2117725"/>
            <a:ext cx="6248100" cy="3407664"/>
          </a:xfrm>
          <a:prstGeom prst="rect">
            <a:avLst/>
          </a:prstGeom>
        </p:spPr>
      </p:pic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80" y="1932432"/>
            <a:ext cx="3945964" cy="3778250"/>
          </a:xfrm>
        </p:spPr>
      </p:pic>
    </p:spTree>
    <p:extLst>
      <p:ext uri="{BB962C8B-B14F-4D97-AF65-F5344CB8AC3E}">
        <p14:creationId xmlns:p14="http://schemas.microsoft.com/office/powerpoint/2010/main" val="9602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60821" y="550958"/>
            <a:ext cx="8911687" cy="1280890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smtClean="0"/>
              <a:t>TASK E RISULTATI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0" y="2030268"/>
            <a:ext cx="5584785" cy="3328115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78" y="2409420"/>
            <a:ext cx="5540108" cy="25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24829" y="614966"/>
            <a:ext cx="8911687" cy="1280890"/>
          </a:xfrm>
        </p:spPr>
        <p:txBody>
          <a:bodyPr/>
          <a:lstStyle/>
          <a:p>
            <a:r>
              <a:rPr lang="it-IT" b="1" dirty="0" smtClean="0"/>
              <a:t>CONCLUSIONI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24829" y="166725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Visualizzazione e studio delle emozioni sulla piattaforma di </a:t>
            </a:r>
            <a:r>
              <a:rPr lang="it-IT" dirty="0" err="1" smtClean="0"/>
              <a:t>Twitter</a:t>
            </a:r>
            <a:r>
              <a:rPr lang="it-IT" dirty="0" smtClean="0"/>
              <a:t>, in confronto ai contagi Covid-19 in Italia</a:t>
            </a:r>
          </a:p>
          <a:p>
            <a:pPr marL="0" indent="0">
              <a:buNone/>
            </a:pPr>
            <a:r>
              <a:rPr lang="it-IT" dirty="0" smtClean="0"/>
              <a:t>Alta correlazione tra il numero di </a:t>
            </a:r>
            <a:r>
              <a:rPr lang="it-IT" dirty="0" err="1" smtClean="0"/>
              <a:t>tweet</a:t>
            </a:r>
            <a:r>
              <a:rPr lang="it-IT" dirty="0" smtClean="0"/>
              <a:t> contenenti la parola </a:t>
            </a:r>
            <a:r>
              <a:rPr lang="it-IT" dirty="0" err="1" smtClean="0"/>
              <a:t>covid</a:t>
            </a:r>
            <a:r>
              <a:rPr lang="it-IT" dirty="0" smtClean="0"/>
              <a:t> e i nuovi positivi.</a:t>
            </a:r>
          </a:p>
          <a:p>
            <a:pPr marL="0" indent="0">
              <a:buNone/>
            </a:pPr>
            <a:r>
              <a:rPr lang="it-IT" dirty="0" smtClean="0"/>
              <a:t>Ricostruzione tramite la parola paura dei contagi in Italia</a:t>
            </a:r>
          </a:p>
          <a:p>
            <a:pPr marL="0" indent="0">
              <a:buNone/>
            </a:pPr>
            <a:r>
              <a:rPr lang="it-IT" dirty="0" smtClean="0"/>
              <a:t>Correlazione tra sentimenti negativi e contagi: in particolare si nota un aumento delle emozioni appena viste con l’aumento dei contagi</a:t>
            </a:r>
          </a:p>
          <a:p>
            <a:pPr marL="0" indent="0">
              <a:buNone/>
            </a:pPr>
            <a:r>
              <a:rPr lang="it-IT" dirty="0" smtClean="0"/>
              <a:t>Individuate le emozioni riguardo al </a:t>
            </a:r>
            <a:r>
              <a:rPr lang="it-IT" dirty="0" err="1" smtClean="0"/>
              <a:t>Covid</a:t>
            </a:r>
            <a:r>
              <a:rPr lang="it-IT" dirty="0" smtClean="0"/>
              <a:t> più espresse su </a:t>
            </a:r>
            <a:r>
              <a:rPr lang="it-IT" dirty="0" err="1" smtClean="0"/>
              <a:t>Twitter</a:t>
            </a:r>
            <a:r>
              <a:rPr lang="it-IT" dirty="0" smtClean="0"/>
              <a:t> in Italia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35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69A548-021A-4C84-AB1C-9B4D8A97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821" y="551914"/>
            <a:ext cx="8911687" cy="1280890"/>
          </a:xfrm>
        </p:spPr>
        <p:txBody>
          <a:bodyPr/>
          <a:lstStyle/>
          <a:p>
            <a:r>
              <a:rPr lang="it-IT" dirty="0"/>
              <a:t>STRUMENTI UTILIZZATI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DB90A880-E355-42F5-A6F7-FFC73CB7D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9" y="2185815"/>
            <a:ext cx="3486150" cy="1034225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2F5B3EB8-F7F6-43B5-9B71-BC9EC075C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41" y="2569863"/>
            <a:ext cx="4578402" cy="22840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xmlns="" id="{44487B51-5F25-4D52-B9F6-DEBA3EAAF8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7" b="27323"/>
          <a:stretch/>
        </p:blipFill>
        <p:spPr>
          <a:xfrm>
            <a:off x="803837" y="5263022"/>
            <a:ext cx="2204539" cy="77724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xmlns="" id="{8FE56DBF-1209-40C1-B355-7C3D0F6BD4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643" y="5170827"/>
            <a:ext cx="3956895" cy="86943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38" y="2032998"/>
            <a:ext cx="2740694" cy="14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E540252-48DC-44EC-AA5F-D1E92BB5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12" y="605822"/>
            <a:ext cx="8911687" cy="1280890"/>
          </a:xfrm>
        </p:spPr>
        <p:txBody>
          <a:bodyPr/>
          <a:lstStyle/>
          <a:p>
            <a:r>
              <a:rPr lang="it-IT" dirty="0"/>
              <a:t>	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46554D5-C933-492E-A310-33DDEA27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912" y="1673352"/>
            <a:ext cx="9922700" cy="4237870"/>
          </a:xfrm>
        </p:spPr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  <a:p>
            <a:r>
              <a:rPr lang="it-IT" dirty="0" smtClean="0"/>
              <a:t>DATA </a:t>
            </a:r>
            <a:r>
              <a:rPr lang="it-IT" dirty="0"/>
              <a:t>MANAGEMENT</a:t>
            </a:r>
          </a:p>
          <a:p>
            <a:r>
              <a:rPr lang="it-IT" dirty="0" smtClean="0"/>
              <a:t>DATA </a:t>
            </a:r>
            <a:r>
              <a:rPr lang="it-IT" dirty="0" smtClean="0"/>
              <a:t>VISUALIZATION</a:t>
            </a:r>
            <a:endParaRPr lang="it-IT" dirty="0"/>
          </a:p>
          <a:p>
            <a:r>
              <a:rPr lang="it-IT" dirty="0" smtClean="0"/>
              <a:t>CONCLUSIONI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73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456A60C-D727-4721-A7C6-64DC435E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FABA541-33CA-44AD-9926-D65D4FD2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12" y="1767840"/>
            <a:ext cx="8915400" cy="3777622"/>
          </a:xfrm>
        </p:spPr>
        <p:txBody>
          <a:bodyPr/>
          <a:lstStyle/>
          <a:p>
            <a:r>
              <a:rPr lang="it-IT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DOMANDE DI RICERCA</a:t>
            </a:r>
          </a:p>
          <a:p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 ha reagito la piattaforma italiana di Twitter alle notizie in merito al COVID-19</a:t>
            </a:r>
            <a:r>
              <a:rPr lang="it-IT" sz="18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r>
              <a:rPr lang="it-IT" sz="18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particolare, quali sono state le emozioni principalmente espresse sulla piattaforma dagli utenti?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6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942AFAE-8793-406A-82EE-ED024298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584" y="569487"/>
            <a:ext cx="4864608" cy="884410"/>
          </a:xfrm>
        </p:spPr>
        <p:txBody>
          <a:bodyPr/>
          <a:lstStyle/>
          <a:p>
            <a:pPr algn="ctr"/>
            <a:r>
              <a:rPr lang="it-IT" b="1" dirty="0"/>
              <a:t>DATA MANAGEMENT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35" y="1619092"/>
            <a:ext cx="6410706" cy="42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1DCDFA-7166-4079-B5C8-4825240B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MANAGEMENT – TOPIC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ABA2308-14C4-4A9F-80A9-941993F0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STEP 1. PATTERN OGGETTO DI </a:t>
            </a:r>
            <a:r>
              <a:rPr lang="it-IT" b="1" dirty="0" smtClean="0"/>
              <a:t>STUDIO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RIFERIMENTO </a:t>
            </a:r>
            <a:r>
              <a:rPr lang="it-IT" dirty="0"/>
              <a:t>TEMPORALE </a:t>
            </a:r>
            <a:r>
              <a:rPr lang="it-IT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DAL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24 FEBBRAIO 2020 AL 2 MAGGIO 2021.</a:t>
            </a:r>
          </a:p>
          <a:p>
            <a:pPr marL="0" indent="0">
              <a:buNone/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 </a:t>
            </a: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TWEETS IN LINGUA ITALIANA NEL PERIODO TEMPORALE INDICATO</a:t>
            </a:r>
          </a:p>
          <a:p>
            <a:r>
              <a:rPr lang="it-IT" b="1" dirty="0"/>
              <a:t>STEP 2. QUALI EMOZIONI STUDIARE</a:t>
            </a:r>
            <a:r>
              <a:rPr lang="it-IT" b="1" dirty="0" smtClean="0"/>
              <a:t>?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TEORIA </a:t>
            </a:r>
            <a:r>
              <a:rPr lang="it-IT" dirty="0"/>
              <a:t>PSICOLOGO DANIEL GOLEMAN</a:t>
            </a:r>
          </a:p>
          <a:p>
            <a:r>
              <a:rPr lang="it-IT" b="1" dirty="0"/>
              <a:t>STEP 3. SELEZIONE EMOZIONI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CONTEGGIO </a:t>
            </a:r>
            <a:r>
              <a:rPr lang="it-IT" dirty="0"/>
              <a:t>TWEETS PER EMOZIONE IN CATEGORIA</a:t>
            </a:r>
          </a:p>
          <a:p>
            <a:r>
              <a:rPr lang="it-IT" b="1" dirty="0"/>
              <a:t>STEP 4. ESTRAZIONE TWEETS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LIBRERIA </a:t>
            </a:r>
            <a:r>
              <a:rPr lang="it-IT" dirty="0"/>
              <a:t>SNSCRAPE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9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BC1D48-631C-4A44-847C-A453DAE0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MANAGEMENT – TOPIC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CED28EB-36BE-4B4F-B329-024248E2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STEP 5. PULIZIA DATASET E ANALISI CAMPIONE (1%)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ELIMINAZIONE </a:t>
            </a:r>
            <a:r>
              <a:rPr lang="it-IT" dirty="0"/>
              <a:t>TWEETS INCLUSI ERRONEAMENTE ED ANALISI VALIDITA’ DATI</a:t>
            </a:r>
          </a:p>
          <a:p>
            <a:r>
              <a:rPr lang="it-IT" b="1" dirty="0"/>
              <a:t>STEP 6. GESTIONE DATI IN ANALISI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CONTEGGIO </a:t>
            </a:r>
            <a:r>
              <a:rPr lang="it-IT" dirty="0"/>
              <a:t>DEI TWEETS PER GIORNO E INTEGRAZIONE VUOTI TEMPORALI</a:t>
            </a:r>
          </a:p>
          <a:p>
            <a:r>
              <a:rPr lang="it-IT" b="1" dirty="0"/>
              <a:t>STEP 7. ESPORTAZIONE DATI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ESPORTAZIONE </a:t>
            </a:r>
            <a:r>
              <a:rPr lang="it-IT" dirty="0"/>
              <a:t>DEI DATI IN MONGODB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9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81A688A-55F8-48C0-84DF-309562FC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MANAGEMENT – TOPIC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CA269F8-8B96-4FC0-838E-AF724B75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STEP 8. IMPORTAZIONE DATI DA MONGO DB ED INTEGRAZIONE DATI</a:t>
            </a:r>
          </a:p>
          <a:p>
            <a:r>
              <a:rPr lang="it-IT" b="1" dirty="0"/>
              <a:t>STEP 9. ESPORTAZIONE IN MONGO DB</a:t>
            </a:r>
          </a:p>
        </p:txBody>
      </p:sp>
    </p:spTree>
    <p:extLst>
      <p:ext uri="{BB962C8B-B14F-4D97-AF65-F5344CB8AC3E}">
        <p14:creationId xmlns:p14="http://schemas.microsoft.com/office/powerpoint/2010/main" val="6782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6DF1F47-82CB-4E65-9D8A-2806CB46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MANAGEMENT – TOPIC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D93AA13-E960-4585-8C72-67488078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STEP </a:t>
            </a:r>
            <a:r>
              <a:rPr lang="it-IT" b="1" dirty="0"/>
              <a:t>1. SCARICAMENTO DATI BOLLETTINO UFFICIALE COVID-19 (AL 31 MAGGIO 2021)</a:t>
            </a:r>
          </a:p>
          <a:p>
            <a:r>
              <a:rPr lang="it-IT" b="1" dirty="0" smtClean="0"/>
              <a:t>STEP </a:t>
            </a:r>
            <a:r>
              <a:rPr lang="it-IT" b="1" dirty="0"/>
              <a:t>2.  SCARICAMERNTO DATASET CASI MONDO</a:t>
            </a:r>
          </a:p>
          <a:p>
            <a:r>
              <a:rPr lang="it-IT" b="1" dirty="0" smtClean="0"/>
              <a:t>STEP </a:t>
            </a:r>
            <a:r>
              <a:rPr lang="it-IT" b="1" dirty="0"/>
              <a:t>3.  SCARICAMENTO DATASET VACCINI</a:t>
            </a:r>
          </a:p>
          <a:p>
            <a:r>
              <a:rPr lang="it-IT" b="1" dirty="0" smtClean="0"/>
              <a:t>STEP </a:t>
            </a:r>
            <a:r>
              <a:rPr lang="it-IT" b="1" dirty="0"/>
              <a:t>4. INTEGRAZIONE DATI</a:t>
            </a:r>
          </a:p>
        </p:txBody>
      </p:sp>
    </p:spTree>
    <p:extLst>
      <p:ext uri="{BB962C8B-B14F-4D97-AF65-F5344CB8AC3E}">
        <p14:creationId xmlns:p14="http://schemas.microsoft.com/office/powerpoint/2010/main" val="37577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369</Words>
  <Application>Microsoft Office PowerPoint</Application>
  <PresentationFormat>Widescreen</PresentationFormat>
  <Paragraphs>71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Filo</vt:lpstr>
      <vt:lpstr>Le reazioni emotive degli utenti di Twitter alle notizie covid-19 in Italia</vt:lpstr>
      <vt:lpstr>STRUMENTI UTILIZZATI</vt:lpstr>
      <vt:lpstr> INDICE</vt:lpstr>
      <vt:lpstr>INTRODUZIONE</vt:lpstr>
      <vt:lpstr>DATA MANAGEMENT</vt:lpstr>
      <vt:lpstr>DATA MANAGEMENT – TOPIC 1</vt:lpstr>
      <vt:lpstr>DATA MANAGEMENT – TOPIC 1</vt:lpstr>
      <vt:lpstr>DATA MANAGEMENT – TOPIC 1</vt:lpstr>
      <vt:lpstr>DATA MANAGEMENT – TOPIC 2</vt:lpstr>
      <vt:lpstr>DATA MANAGEMENT – ONLY TWEETS COVID-19</vt:lpstr>
      <vt:lpstr>DATA MANAGEMENT- INTEGRAZIONE FINALE</vt:lpstr>
      <vt:lpstr>DATA VISUALIZATION</vt:lpstr>
      <vt:lpstr>STRUMENTI UTILIZZATI</vt:lpstr>
      <vt:lpstr>LE INFOGRAFICHE</vt:lpstr>
      <vt:lpstr>VALUTAZIONE DELLA QUALITA’</vt:lpstr>
      <vt:lpstr>ESEMPIO: QUESTIONARIO PSICOMETRICO</vt:lpstr>
      <vt:lpstr>ESEMPIO: TASK E RISULTATI</vt:lpstr>
      <vt:lpstr>CONCLUSIONI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Vittorio x</dc:creator>
  <cp:lastModifiedBy>Vittorio x</cp:lastModifiedBy>
  <cp:revision>24</cp:revision>
  <dcterms:created xsi:type="dcterms:W3CDTF">2021-06-14T14:21:49Z</dcterms:created>
  <dcterms:modified xsi:type="dcterms:W3CDTF">2021-06-16T20:41:04Z</dcterms:modified>
</cp:coreProperties>
</file>